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7" r:id="rId3"/>
    <p:sldMasterId id="2147483686" r:id="rId4"/>
    <p:sldMasterId id="2147483705" r:id="rId5"/>
  </p:sldMasterIdLst>
  <p:notesMasterIdLst>
    <p:notesMasterId r:id="rId14"/>
  </p:notesMasterIdLst>
  <p:sldIdLst>
    <p:sldId id="423" r:id="rId6"/>
    <p:sldId id="258" r:id="rId7"/>
    <p:sldId id="422" r:id="rId8"/>
    <p:sldId id="410" r:id="rId9"/>
    <p:sldId id="417" r:id="rId10"/>
    <p:sldId id="432" r:id="rId11"/>
    <p:sldId id="419" r:id="rId12"/>
    <p:sldId id="421" r:id="rId13"/>
  </p:sldIdLst>
  <p:sldSz cx="12192000" cy="6858000"/>
  <p:notesSz cx="6858000" cy="9144000"/>
  <p:embeddedFontLst>
    <p:embeddedFont>
      <p:font typeface="微软雅黑" panose="020B0503020204020204" charset="-122"/>
      <p:regular r:id="rId19"/>
    </p:embeddedFont>
    <p:embeddedFont>
      <p:font typeface="方正小标宋简体" panose="03000509000000000000" charset="-122"/>
      <p:regular r:id="rId20"/>
    </p:embeddedFont>
    <p:embeddedFont>
      <p:font typeface="黑体" panose="02010600030101010101" charset="-122"/>
      <p:regular r:id="rId21"/>
    </p:embeddedFont>
    <p:embeddedFont>
      <p:font typeface="仿宋" panose="02010609060101010101" charset="-122"/>
      <p:regular r:id="rId22"/>
    </p:embeddedFont>
    <p:embeddedFont>
      <p:font typeface="等线" panose="02010600030101010101" charset="0"/>
      <p:regular r:id="rId2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1111" y="221"/>
      </p:cViewPr>
      <p:guideLst/>
    </p:cSldViewPr>
  </p:slideViewPr>
  <p:notesTextViewPr>
    <p:cViewPr>
      <p:scale>
        <a:sx n="1" d="1"/>
        <a:sy n="1" d="1"/>
      </p:scale>
      <p:origin x="0" y="0"/>
    </p:cViewPr>
  </p:notesTextViewPr>
  <p:sorterViewPr>
    <p:cViewPr>
      <p:scale>
        <a:sx n="50" d="100"/>
        <a:sy n="50" d="100"/>
      </p:scale>
      <p:origin x="0" y="-92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5D493-09D1-4170-B0C4-B72754E9DDD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00364-1D7C-402C-9A7B-D2D999B1D1B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image" Target="../media/image3.png"/><Relationship Id="rId2" Type="http://schemas.openxmlformats.org/officeDocument/2006/relationships/tags" Target="../tags/tag65.xml"/><Relationship Id="rId14" Type="http://schemas.openxmlformats.org/officeDocument/2006/relationships/tags" Target="../tags/tag76.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image" Target="../media/image2.svg"/><Relationship Id="rId6" Type="http://schemas.openxmlformats.org/officeDocument/2006/relationships/image" Target="../media/image5.png"/><Relationship Id="rId5" Type="http://schemas.openxmlformats.org/officeDocument/2006/relationships/tags" Target="../tags/tag78.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tags" Target="../tags/tag77.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3" Type="http://schemas.openxmlformats.org/officeDocument/2006/relationships/image" Target="../media/image4.svg"/><Relationship Id="rId12" Type="http://schemas.openxmlformats.org/officeDocument/2006/relationships/image" Target="../media/image7.png"/><Relationship Id="rId11" Type="http://schemas.openxmlformats.org/officeDocument/2006/relationships/tags" Target="../tags/tag90.xml"/><Relationship Id="rId10" Type="http://schemas.openxmlformats.org/officeDocument/2006/relationships/image" Target="../media/image3.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5.svg"/><Relationship Id="rId8" Type="http://schemas.openxmlformats.org/officeDocument/2006/relationships/image" Target="../media/image7.png"/><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image" Target="../media/image6.svg"/><Relationship Id="rId7" Type="http://schemas.openxmlformats.org/officeDocument/2006/relationships/image" Target="../media/image4.png"/><Relationship Id="rId6" Type="http://schemas.openxmlformats.org/officeDocument/2006/relationships/tags" Target="../tags/tag105.xml"/><Relationship Id="rId5" Type="http://schemas.openxmlformats.org/officeDocument/2006/relationships/image" Target="../media/image5.svg"/><Relationship Id="rId4" Type="http://schemas.openxmlformats.org/officeDocument/2006/relationships/image" Target="../media/image7.png"/><Relationship Id="rId3" Type="http://schemas.openxmlformats.org/officeDocument/2006/relationships/tags" Target="../tags/tag104.xml"/><Relationship Id="rId2" Type="http://schemas.openxmlformats.org/officeDocument/2006/relationships/tags" Target="../tags/tag103.xml"/><Relationship Id="rId14" Type="http://schemas.openxmlformats.org/officeDocument/2006/relationships/tags" Target="../tags/tag111.xml"/><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image" Target="../media/image4.svg"/><Relationship Id="rId7" Type="http://schemas.openxmlformats.org/officeDocument/2006/relationships/image" Target="../media/image7.png"/><Relationship Id="rId6" Type="http://schemas.openxmlformats.org/officeDocument/2006/relationships/tags" Target="../tags/tag114.xml"/><Relationship Id="rId5" Type="http://schemas.openxmlformats.org/officeDocument/2006/relationships/image" Target="../media/image1.svg"/><Relationship Id="rId4" Type="http://schemas.openxmlformats.org/officeDocument/2006/relationships/image" Target="../media/image4.png"/><Relationship Id="rId3" Type="http://schemas.openxmlformats.org/officeDocument/2006/relationships/tags" Target="../tags/tag113.xml"/><Relationship Id="rId2" Type="http://schemas.openxmlformats.org/officeDocument/2006/relationships/tags" Target="../tags/tag112.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0" Type="http://schemas.openxmlformats.org/officeDocument/2006/relationships/tags" Target="../tags/tag147.xml"/><Relationship Id="rId2" Type="http://schemas.openxmlformats.org/officeDocument/2006/relationships/tags" Target="../tags/tag133.xml"/><Relationship Id="rId19" Type="http://schemas.openxmlformats.org/officeDocument/2006/relationships/tags" Target="../tags/tag146.xml"/><Relationship Id="rId18" Type="http://schemas.openxmlformats.org/officeDocument/2006/relationships/tags" Target="../tags/tag145.xml"/><Relationship Id="rId17" Type="http://schemas.openxmlformats.org/officeDocument/2006/relationships/tags" Target="../tags/tag144.xml"/><Relationship Id="rId16" Type="http://schemas.openxmlformats.org/officeDocument/2006/relationships/tags" Target="../tags/tag143.xml"/><Relationship Id="rId15" Type="http://schemas.openxmlformats.org/officeDocument/2006/relationships/image" Target="../media/image1.svg"/><Relationship Id="rId14" Type="http://schemas.openxmlformats.org/officeDocument/2006/relationships/image" Target="../media/image4.png"/><Relationship Id="rId13" Type="http://schemas.openxmlformats.org/officeDocument/2006/relationships/tags" Target="../tags/tag142.xml"/><Relationship Id="rId12" Type="http://schemas.openxmlformats.org/officeDocument/2006/relationships/image" Target="../media/image5.svg"/><Relationship Id="rId11" Type="http://schemas.openxmlformats.org/officeDocument/2006/relationships/image" Target="../media/image7.png"/><Relationship Id="rId10" Type="http://schemas.openxmlformats.org/officeDocument/2006/relationships/tags" Target="../tags/tag141.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image" Target="../media/image1.png"/><Relationship Id="rId2" Type="http://schemas.openxmlformats.org/officeDocument/2006/relationships/tags" Target="../tags/tag154.xml"/><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image" Target="../media/image2.png"/><Relationship Id="rId2" Type="http://schemas.openxmlformats.org/officeDocument/2006/relationships/tags" Target="../tags/tag170.xml"/><Relationship Id="rId14" Type="http://schemas.openxmlformats.org/officeDocument/2006/relationships/tags" Target="../tags/tag181.xml"/><Relationship Id="rId13" Type="http://schemas.openxmlformats.org/officeDocument/2006/relationships/tags" Target="../tags/tag180.xml"/><Relationship Id="rId12" Type="http://schemas.openxmlformats.org/officeDocument/2006/relationships/tags" Target="../tags/tag179.xml"/><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187.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208.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24.xml"/><Relationship Id="rId8" Type="http://schemas.openxmlformats.org/officeDocument/2006/relationships/tags" Target="../tags/tag223.xml"/><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image" Target="../media/image3.png"/><Relationship Id="rId2" Type="http://schemas.openxmlformats.org/officeDocument/2006/relationships/tags" Target="../tags/tag218.xml"/><Relationship Id="rId14" Type="http://schemas.openxmlformats.org/officeDocument/2006/relationships/tags" Target="../tags/tag229.xml"/><Relationship Id="rId13" Type="http://schemas.openxmlformats.org/officeDocument/2006/relationships/tags" Target="../tags/tag228.xml"/><Relationship Id="rId12" Type="http://schemas.openxmlformats.org/officeDocument/2006/relationships/tags" Target="../tags/tag227.xml"/><Relationship Id="rId11" Type="http://schemas.openxmlformats.org/officeDocument/2006/relationships/tags" Target="../tags/tag226.xml"/><Relationship Id="rId10" Type="http://schemas.openxmlformats.org/officeDocument/2006/relationships/tags" Target="../tags/tag22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image" Target="../media/image2.png"/><Relationship Id="rId2" Type="http://schemas.openxmlformats.org/officeDocument/2006/relationships/tags" Target="../tags/tag17.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image" Target="../media/image2.svg"/><Relationship Id="rId6" Type="http://schemas.openxmlformats.org/officeDocument/2006/relationships/image" Target="../media/image5.png"/><Relationship Id="rId5" Type="http://schemas.openxmlformats.org/officeDocument/2006/relationships/tags" Target="../tags/tag231.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tags" Target="../tags/tag230.xml"/><Relationship Id="rId11" Type="http://schemas.openxmlformats.org/officeDocument/2006/relationships/tags" Target="../tags/tag235.xml"/><Relationship Id="rId10" Type="http://schemas.openxmlformats.org/officeDocument/2006/relationships/tags" Target="../tags/tag234.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242.xml"/><Relationship Id="rId7" Type="http://schemas.openxmlformats.org/officeDocument/2006/relationships/tags" Target="../tags/tag241.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tags" Target="../tags/tag236.xml"/><Relationship Id="rId13" Type="http://schemas.openxmlformats.org/officeDocument/2006/relationships/image" Target="../media/image4.svg"/><Relationship Id="rId12" Type="http://schemas.openxmlformats.org/officeDocument/2006/relationships/image" Target="../media/image7.png"/><Relationship Id="rId11" Type="http://schemas.openxmlformats.org/officeDocument/2006/relationships/tags" Target="../tags/tag243.xml"/><Relationship Id="rId10" Type="http://schemas.openxmlformats.org/officeDocument/2006/relationships/image" Target="../media/image3.sv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image" Target="../media/image5.svg"/><Relationship Id="rId8" Type="http://schemas.openxmlformats.org/officeDocument/2006/relationships/image" Target="../media/image7.png"/><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5" Type="http://schemas.openxmlformats.org/officeDocument/2006/relationships/tags" Target="../tags/tag255.xml"/><Relationship Id="rId14" Type="http://schemas.openxmlformats.org/officeDocument/2006/relationships/tags" Target="../tags/tag254.xml"/><Relationship Id="rId13" Type="http://schemas.openxmlformats.org/officeDocument/2006/relationships/tags" Target="../tags/tag253.xml"/><Relationship Id="rId12" Type="http://schemas.openxmlformats.org/officeDocument/2006/relationships/tags" Target="../tags/tag252.xml"/><Relationship Id="rId11" Type="http://schemas.openxmlformats.org/officeDocument/2006/relationships/tags" Target="../tags/tag251.xml"/><Relationship Id="rId10" Type="http://schemas.openxmlformats.org/officeDocument/2006/relationships/tags" Target="../tags/tag250.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image" Target="../media/image6.svg"/><Relationship Id="rId7" Type="http://schemas.openxmlformats.org/officeDocument/2006/relationships/image" Target="../media/image4.png"/><Relationship Id="rId6" Type="http://schemas.openxmlformats.org/officeDocument/2006/relationships/tags" Target="../tags/tag258.xml"/><Relationship Id="rId5" Type="http://schemas.openxmlformats.org/officeDocument/2006/relationships/image" Target="../media/image5.svg"/><Relationship Id="rId4" Type="http://schemas.openxmlformats.org/officeDocument/2006/relationships/image" Target="../media/image7.png"/><Relationship Id="rId3" Type="http://schemas.openxmlformats.org/officeDocument/2006/relationships/tags" Target="../tags/tag257.xml"/><Relationship Id="rId2" Type="http://schemas.openxmlformats.org/officeDocument/2006/relationships/tags" Target="../tags/tag256.xml"/><Relationship Id="rId14" Type="http://schemas.openxmlformats.org/officeDocument/2006/relationships/tags" Target="../tags/tag264.xml"/><Relationship Id="rId13" Type="http://schemas.openxmlformats.org/officeDocument/2006/relationships/tags" Target="../tags/tag263.xml"/><Relationship Id="rId12" Type="http://schemas.openxmlformats.org/officeDocument/2006/relationships/tags" Target="../tags/tag262.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68.xml"/><Relationship Id="rId8" Type="http://schemas.openxmlformats.org/officeDocument/2006/relationships/image" Target="../media/image4.svg"/><Relationship Id="rId7" Type="http://schemas.openxmlformats.org/officeDocument/2006/relationships/image" Target="../media/image7.png"/><Relationship Id="rId6" Type="http://schemas.openxmlformats.org/officeDocument/2006/relationships/tags" Target="../tags/tag267.xml"/><Relationship Id="rId5" Type="http://schemas.openxmlformats.org/officeDocument/2006/relationships/image" Target="../media/image1.svg"/><Relationship Id="rId4" Type="http://schemas.openxmlformats.org/officeDocument/2006/relationships/image" Target="../media/image4.png"/><Relationship Id="rId3" Type="http://schemas.openxmlformats.org/officeDocument/2006/relationships/tags" Target="../tags/tag266.xml"/><Relationship Id="rId2" Type="http://schemas.openxmlformats.org/officeDocument/2006/relationships/tags" Target="../tags/tag265.xml"/><Relationship Id="rId14" Type="http://schemas.openxmlformats.org/officeDocument/2006/relationships/tags" Target="../tags/tag273.xml"/><Relationship Id="rId13" Type="http://schemas.openxmlformats.org/officeDocument/2006/relationships/tags" Target="../tags/tag272.xml"/><Relationship Id="rId12" Type="http://schemas.openxmlformats.org/officeDocument/2006/relationships/tags" Target="../tags/tag271.xml"/><Relationship Id="rId11" Type="http://schemas.openxmlformats.org/officeDocument/2006/relationships/tags" Target="../tags/tag270.xml"/><Relationship Id="rId10" Type="http://schemas.openxmlformats.org/officeDocument/2006/relationships/tags" Target="../tags/tag269.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tags" Target="../tags/tag280.xml"/><Relationship Id="rId7" Type="http://schemas.openxmlformats.org/officeDocument/2006/relationships/tags" Target="../tags/tag279.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3" Type="http://schemas.openxmlformats.org/officeDocument/2006/relationships/tags" Target="../tags/tag285.xml"/><Relationship Id="rId12" Type="http://schemas.openxmlformats.org/officeDocument/2006/relationships/tags" Target="../tags/tag284.xml"/><Relationship Id="rId11" Type="http://schemas.openxmlformats.org/officeDocument/2006/relationships/tags" Target="../tags/tag283.xml"/><Relationship Id="rId10" Type="http://schemas.openxmlformats.org/officeDocument/2006/relationships/tags" Target="../tags/tag282.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93.xml"/><Relationship Id="rId8" Type="http://schemas.openxmlformats.org/officeDocument/2006/relationships/tags" Target="../tags/tag292.xml"/><Relationship Id="rId7" Type="http://schemas.openxmlformats.org/officeDocument/2006/relationships/tags" Target="../tags/tag291.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0" Type="http://schemas.openxmlformats.org/officeDocument/2006/relationships/tags" Target="../tags/tag300.xml"/><Relationship Id="rId2" Type="http://schemas.openxmlformats.org/officeDocument/2006/relationships/tags" Target="../tags/tag286.xml"/><Relationship Id="rId19" Type="http://schemas.openxmlformats.org/officeDocument/2006/relationships/tags" Target="../tags/tag299.xml"/><Relationship Id="rId18" Type="http://schemas.openxmlformats.org/officeDocument/2006/relationships/tags" Target="../tags/tag298.xml"/><Relationship Id="rId17" Type="http://schemas.openxmlformats.org/officeDocument/2006/relationships/tags" Target="../tags/tag297.xml"/><Relationship Id="rId16" Type="http://schemas.openxmlformats.org/officeDocument/2006/relationships/tags" Target="../tags/tag296.xml"/><Relationship Id="rId15" Type="http://schemas.openxmlformats.org/officeDocument/2006/relationships/image" Target="../media/image1.svg"/><Relationship Id="rId14" Type="http://schemas.openxmlformats.org/officeDocument/2006/relationships/image" Target="../media/image4.png"/><Relationship Id="rId13" Type="http://schemas.openxmlformats.org/officeDocument/2006/relationships/tags" Target="../tags/tag295.xml"/><Relationship Id="rId12" Type="http://schemas.openxmlformats.org/officeDocument/2006/relationships/image" Target="../media/image5.svg"/><Relationship Id="rId11" Type="http://schemas.openxmlformats.org/officeDocument/2006/relationships/image" Target="../media/image7.png"/><Relationship Id="rId10" Type="http://schemas.openxmlformats.org/officeDocument/2006/relationships/tags" Target="../tags/tag294.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313.xml"/><Relationship Id="rId8" Type="http://schemas.openxmlformats.org/officeDocument/2006/relationships/tags" Target="../tags/tag312.xml"/><Relationship Id="rId7" Type="http://schemas.openxmlformats.org/officeDocument/2006/relationships/tags" Target="../tags/tag311.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image" Target="../media/image1.png"/><Relationship Id="rId2" Type="http://schemas.openxmlformats.org/officeDocument/2006/relationships/tags" Target="../tags/tag307.xml"/><Relationship Id="rId13" Type="http://schemas.openxmlformats.org/officeDocument/2006/relationships/tags" Target="../tags/tag317.xml"/><Relationship Id="rId12" Type="http://schemas.openxmlformats.org/officeDocument/2006/relationships/tags" Target="../tags/tag316.xml"/><Relationship Id="rId11" Type="http://schemas.openxmlformats.org/officeDocument/2006/relationships/tags" Target="../tags/tag315.xml"/><Relationship Id="rId10" Type="http://schemas.openxmlformats.org/officeDocument/2006/relationships/tags" Target="../tags/tag314.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322.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329.xml"/><Relationship Id="rId8" Type="http://schemas.openxmlformats.org/officeDocument/2006/relationships/tags" Target="../tags/tag328.xml"/><Relationship Id="rId7" Type="http://schemas.openxmlformats.org/officeDocument/2006/relationships/tags" Target="../tags/tag327.xml"/><Relationship Id="rId6" Type="http://schemas.openxmlformats.org/officeDocument/2006/relationships/tags" Target="../tags/tag326.xml"/><Relationship Id="rId5" Type="http://schemas.openxmlformats.org/officeDocument/2006/relationships/tags" Target="../tags/tag325.xml"/><Relationship Id="rId4" Type="http://schemas.openxmlformats.org/officeDocument/2006/relationships/tags" Target="../tags/tag324.xml"/><Relationship Id="rId3" Type="http://schemas.openxmlformats.org/officeDocument/2006/relationships/image" Target="../media/image2.png"/><Relationship Id="rId2" Type="http://schemas.openxmlformats.org/officeDocument/2006/relationships/tags" Target="../tags/tag323.xml"/><Relationship Id="rId14" Type="http://schemas.openxmlformats.org/officeDocument/2006/relationships/tags" Target="../tags/tag334.xml"/><Relationship Id="rId13" Type="http://schemas.openxmlformats.org/officeDocument/2006/relationships/tags" Target="../tags/tag333.xml"/><Relationship Id="rId12" Type="http://schemas.openxmlformats.org/officeDocument/2006/relationships/tags" Target="../tags/tag332.xml"/><Relationship Id="rId11" Type="http://schemas.openxmlformats.org/officeDocument/2006/relationships/tags" Target="../tags/tag331.xml"/><Relationship Id="rId10" Type="http://schemas.openxmlformats.org/officeDocument/2006/relationships/tags" Target="../tags/tag330.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7" Type="http://schemas.openxmlformats.org/officeDocument/2006/relationships/tags" Target="../tags/tag340.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48.xml"/><Relationship Id="rId8" Type="http://schemas.openxmlformats.org/officeDocument/2006/relationships/tags" Target="../tags/tag347.xml"/><Relationship Id="rId7" Type="http://schemas.openxmlformats.org/officeDocument/2006/relationships/tags" Target="../tags/tag346.xml"/><Relationship Id="rId6" Type="http://schemas.openxmlformats.org/officeDocument/2006/relationships/tags" Target="../tags/tag345.xml"/><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4" Type="http://schemas.openxmlformats.org/officeDocument/2006/relationships/tags" Target="../tags/tag355.xml"/><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6" Type="http://schemas.openxmlformats.org/officeDocument/2006/relationships/tags" Target="../tags/tag366.xml"/><Relationship Id="rId5" Type="http://schemas.openxmlformats.org/officeDocument/2006/relationships/tags" Target="../tags/tag365.xml"/><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5" Type="http://schemas.openxmlformats.org/officeDocument/2006/relationships/tags" Target="../tags/tag370.xml"/><Relationship Id="rId4" Type="http://schemas.openxmlformats.org/officeDocument/2006/relationships/tags" Target="../tags/tag369.xml"/><Relationship Id="rId3" Type="http://schemas.openxmlformats.org/officeDocument/2006/relationships/tags" Target="../tags/tag368.xml"/><Relationship Id="rId2" Type="http://schemas.openxmlformats.org/officeDocument/2006/relationships/tags" Target="../tags/tag367.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77.xml"/><Relationship Id="rId8" Type="http://schemas.openxmlformats.org/officeDocument/2006/relationships/tags" Target="../tags/tag376.xml"/><Relationship Id="rId7" Type="http://schemas.openxmlformats.org/officeDocument/2006/relationships/tags" Target="../tags/tag375.xml"/><Relationship Id="rId6" Type="http://schemas.openxmlformats.org/officeDocument/2006/relationships/tags" Target="../tags/tag374.xml"/><Relationship Id="rId5" Type="http://schemas.openxmlformats.org/officeDocument/2006/relationships/tags" Target="../tags/tag373.xml"/><Relationship Id="rId4" Type="http://schemas.openxmlformats.org/officeDocument/2006/relationships/tags" Target="../tags/tag372.xml"/><Relationship Id="rId3" Type="http://schemas.openxmlformats.org/officeDocument/2006/relationships/image" Target="../media/image3.png"/><Relationship Id="rId2" Type="http://schemas.openxmlformats.org/officeDocument/2006/relationships/tags" Target="../tags/tag371.xml"/><Relationship Id="rId14" Type="http://schemas.openxmlformats.org/officeDocument/2006/relationships/tags" Target="../tags/tag382.xml"/><Relationship Id="rId13" Type="http://schemas.openxmlformats.org/officeDocument/2006/relationships/tags" Target="../tags/tag381.xml"/><Relationship Id="rId12" Type="http://schemas.openxmlformats.org/officeDocument/2006/relationships/tags" Target="../tags/tag380.xml"/><Relationship Id="rId11" Type="http://schemas.openxmlformats.org/officeDocument/2006/relationships/tags" Target="../tags/tag379.xml"/><Relationship Id="rId10" Type="http://schemas.openxmlformats.org/officeDocument/2006/relationships/tags" Target="../tags/tag378.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386.xml"/><Relationship Id="rId8" Type="http://schemas.openxmlformats.org/officeDocument/2006/relationships/tags" Target="../tags/tag385.xml"/><Relationship Id="rId7" Type="http://schemas.openxmlformats.org/officeDocument/2006/relationships/image" Target="../media/image2.svg"/><Relationship Id="rId6" Type="http://schemas.openxmlformats.org/officeDocument/2006/relationships/image" Target="../media/image5.png"/><Relationship Id="rId5" Type="http://schemas.openxmlformats.org/officeDocument/2006/relationships/tags" Target="../tags/tag384.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tags" Target="../tags/tag383.xml"/><Relationship Id="rId11" Type="http://schemas.openxmlformats.org/officeDocument/2006/relationships/tags" Target="../tags/tag388.xml"/><Relationship Id="rId10" Type="http://schemas.openxmlformats.org/officeDocument/2006/relationships/tags" Target="../tags/tag387.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395.xml"/><Relationship Id="rId7" Type="http://schemas.openxmlformats.org/officeDocument/2006/relationships/tags" Target="../tags/tag394.xml"/><Relationship Id="rId6" Type="http://schemas.openxmlformats.org/officeDocument/2006/relationships/tags" Target="../tags/tag393.xml"/><Relationship Id="rId5" Type="http://schemas.openxmlformats.org/officeDocument/2006/relationships/tags" Target="../tags/tag392.xml"/><Relationship Id="rId4" Type="http://schemas.openxmlformats.org/officeDocument/2006/relationships/tags" Target="../tags/tag391.xml"/><Relationship Id="rId3" Type="http://schemas.openxmlformats.org/officeDocument/2006/relationships/tags" Target="../tags/tag390.xml"/><Relationship Id="rId2" Type="http://schemas.openxmlformats.org/officeDocument/2006/relationships/tags" Target="../tags/tag389.xml"/><Relationship Id="rId13" Type="http://schemas.openxmlformats.org/officeDocument/2006/relationships/image" Target="../media/image4.svg"/><Relationship Id="rId12" Type="http://schemas.openxmlformats.org/officeDocument/2006/relationships/image" Target="../media/image7.png"/><Relationship Id="rId11" Type="http://schemas.openxmlformats.org/officeDocument/2006/relationships/tags" Target="../tags/tag396.xml"/><Relationship Id="rId10" Type="http://schemas.openxmlformats.org/officeDocument/2006/relationships/image" Target="../media/image3.sv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image" Target="../media/image5.svg"/><Relationship Id="rId8" Type="http://schemas.openxmlformats.org/officeDocument/2006/relationships/image" Target="../media/image7.png"/><Relationship Id="rId7" Type="http://schemas.openxmlformats.org/officeDocument/2006/relationships/tags" Target="../tags/tag402.xml"/><Relationship Id="rId6" Type="http://schemas.openxmlformats.org/officeDocument/2006/relationships/tags" Target="../tags/tag401.xml"/><Relationship Id="rId5" Type="http://schemas.openxmlformats.org/officeDocument/2006/relationships/tags" Target="../tags/tag400.xml"/><Relationship Id="rId4" Type="http://schemas.openxmlformats.org/officeDocument/2006/relationships/tags" Target="../tags/tag399.xml"/><Relationship Id="rId3" Type="http://schemas.openxmlformats.org/officeDocument/2006/relationships/tags" Target="../tags/tag398.xml"/><Relationship Id="rId2" Type="http://schemas.openxmlformats.org/officeDocument/2006/relationships/tags" Target="../tags/tag397.xml"/><Relationship Id="rId15" Type="http://schemas.openxmlformats.org/officeDocument/2006/relationships/tags" Target="../tags/tag408.xml"/><Relationship Id="rId14" Type="http://schemas.openxmlformats.org/officeDocument/2006/relationships/tags" Target="../tags/tag407.xml"/><Relationship Id="rId13" Type="http://schemas.openxmlformats.org/officeDocument/2006/relationships/tags" Target="../tags/tag406.xml"/><Relationship Id="rId12" Type="http://schemas.openxmlformats.org/officeDocument/2006/relationships/tags" Target="../tags/tag405.xml"/><Relationship Id="rId11" Type="http://schemas.openxmlformats.org/officeDocument/2006/relationships/tags" Target="../tags/tag404.xml"/><Relationship Id="rId10" Type="http://schemas.openxmlformats.org/officeDocument/2006/relationships/tags" Target="../tags/tag403.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412.xml"/><Relationship Id="rId8" Type="http://schemas.openxmlformats.org/officeDocument/2006/relationships/image" Target="../media/image6.svg"/><Relationship Id="rId7" Type="http://schemas.openxmlformats.org/officeDocument/2006/relationships/image" Target="../media/image4.png"/><Relationship Id="rId6" Type="http://schemas.openxmlformats.org/officeDocument/2006/relationships/tags" Target="../tags/tag411.xml"/><Relationship Id="rId5" Type="http://schemas.openxmlformats.org/officeDocument/2006/relationships/image" Target="../media/image5.svg"/><Relationship Id="rId4" Type="http://schemas.openxmlformats.org/officeDocument/2006/relationships/image" Target="../media/image7.png"/><Relationship Id="rId3" Type="http://schemas.openxmlformats.org/officeDocument/2006/relationships/tags" Target="../tags/tag410.xml"/><Relationship Id="rId2" Type="http://schemas.openxmlformats.org/officeDocument/2006/relationships/tags" Target="../tags/tag409.xml"/><Relationship Id="rId14" Type="http://schemas.openxmlformats.org/officeDocument/2006/relationships/tags" Target="../tags/tag417.xml"/><Relationship Id="rId13" Type="http://schemas.openxmlformats.org/officeDocument/2006/relationships/tags" Target="../tags/tag416.xml"/><Relationship Id="rId12" Type="http://schemas.openxmlformats.org/officeDocument/2006/relationships/tags" Target="../tags/tag415.xml"/><Relationship Id="rId11" Type="http://schemas.openxmlformats.org/officeDocument/2006/relationships/tags" Target="../tags/tag414.xml"/><Relationship Id="rId10" Type="http://schemas.openxmlformats.org/officeDocument/2006/relationships/tags" Target="../tags/tag413.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421.xml"/><Relationship Id="rId8" Type="http://schemas.openxmlformats.org/officeDocument/2006/relationships/image" Target="../media/image4.svg"/><Relationship Id="rId7" Type="http://schemas.openxmlformats.org/officeDocument/2006/relationships/image" Target="../media/image7.png"/><Relationship Id="rId6" Type="http://schemas.openxmlformats.org/officeDocument/2006/relationships/tags" Target="../tags/tag420.xml"/><Relationship Id="rId5" Type="http://schemas.openxmlformats.org/officeDocument/2006/relationships/image" Target="../media/image1.svg"/><Relationship Id="rId4" Type="http://schemas.openxmlformats.org/officeDocument/2006/relationships/image" Target="../media/image4.png"/><Relationship Id="rId3" Type="http://schemas.openxmlformats.org/officeDocument/2006/relationships/tags" Target="../tags/tag419.xml"/><Relationship Id="rId2" Type="http://schemas.openxmlformats.org/officeDocument/2006/relationships/tags" Target="../tags/tag418.xml"/><Relationship Id="rId14" Type="http://schemas.openxmlformats.org/officeDocument/2006/relationships/tags" Target="../tags/tag426.xml"/><Relationship Id="rId13" Type="http://schemas.openxmlformats.org/officeDocument/2006/relationships/tags" Target="../tags/tag425.xml"/><Relationship Id="rId12" Type="http://schemas.openxmlformats.org/officeDocument/2006/relationships/tags" Target="../tags/tag424.xml"/><Relationship Id="rId11" Type="http://schemas.openxmlformats.org/officeDocument/2006/relationships/tags" Target="../tags/tag423.xml"/><Relationship Id="rId10" Type="http://schemas.openxmlformats.org/officeDocument/2006/relationships/tags" Target="../tags/tag422.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434.xml"/><Relationship Id="rId8" Type="http://schemas.openxmlformats.org/officeDocument/2006/relationships/tags" Target="../tags/tag433.xml"/><Relationship Id="rId7" Type="http://schemas.openxmlformats.org/officeDocument/2006/relationships/tags" Target="../tags/tag432.xml"/><Relationship Id="rId6" Type="http://schemas.openxmlformats.org/officeDocument/2006/relationships/tags" Target="../tags/tag431.xml"/><Relationship Id="rId5" Type="http://schemas.openxmlformats.org/officeDocument/2006/relationships/tags" Target="../tags/tag430.xml"/><Relationship Id="rId4" Type="http://schemas.openxmlformats.org/officeDocument/2006/relationships/tags" Target="../tags/tag429.xml"/><Relationship Id="rId3" Type="http://schemas.openxmlformats.org/officeDocument/2006/relationships/tags" Target="../tags/tag428.xml"/><Relationship Id="rId2" Type="http://schemas.openxmlformats.org/officeDocument/2006/relationships/tags" Target="../tags/tag427.xml"/><Relationship Id="rId13" Type="http://schemas.openxmlformats.org/officeDocument/2006/relationships/tags" Target="../tags/tag438.xml"/><Relationship Id="rId12" Type="http://schemas.openxmlformats.org/officeDocument/2006/relationships/tags" Target="../tags/tag437.xml"/><Relationship Id="rId11" Type="http://schemas.openxmlformats.org/officeDocument/2006/relationships/tags" Target="../tags/tag436.xml"/><Relationship Id="rId10" Type="http://schemas.openxmlformats.org/officeDocument/2006/relationships/tags" Target="../tags/tag435.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446.xml"/><Relationship Id="rId8" Type="http://schemas.openxmlformats.org/officeDocument/2006/relationships/tags" Target="../tags/tag445.xml"/><Relationship Id="rId7" Type="http://schemas.openxmlformats.org/officeDocument/2006/relationships/tags" Target="../tags/tag444.xml"/><Relationship Id="rId6" Type="http://schemas.openxmlformats.org/officeDocument/2006/relationships/tags" Target="../tags/tag443.xml"/><Relationship Id="rId5" Type="http://schemas.openxmlformats.org/officeDocument/2006/relationships/tags" Target="../tags/tag442.xml"/><Relationship Id="rId4" Type="http://schemas.openxmlformats.org/officeDocument/2006/relationships/tags" Target="../tags/tag441.xml"/><Relationship Id="rId3" Type="http://schemas.openxmlformats.org/officeDocument/2006/relationships/tags" Target="../tags/tag440.xml"/><Relationship Id="rId20" Type="http://schemas.openxmlformats.org/officeDocument/2006/relationships/tags" Target="../tags/tag453.xml"/><Relationship Id="rId2" Type="http://schemas.openxmlformats.org/officeDocument/2006/relationships/tags" Target="../tags/tag439.xml"/><Relationship Id="rId19" Type="http://schemas.openxmlformats.org/officeDocument/2006/relationships/tags" Target="../tags/tag452.xml"/><Relationship Id="rId18" Type="http://schemas.openxmlformats.org/officeDocument/2006/relationships/tags" Target="../tags/tag451.xml"/><Relationship Id="rId17" Type="http://schemas.openxmlformats.org/officeDocument/2006/relationships/tags" Target="../tags/tag450.xml"/><Relationship Id="rId16" Type="http://schemas.openxmlformats.org/officeDocument/2006/relationships/tags" Target="../tags/tag449.xml"/><Relationship Id="rId15" Type="http://schemas.openxmlformats.org/officeDocument/2006/relationships/image" Target="../media/image1.svg"/><Relationship Id="rId14" Type="http://schemas.openxmlformats.org/officeDocument/2006/relationships/image" Target="../media/image4.png"/><Relationship Id="rId13" Type="http://schemas.openxmlformats.org/officeDocument/2006/relationships/tags" Target="../tags/tag448.xml"/><Relationship Id="rId12" Type="http://schemas.openxmlformats.org/officeDocument/2006/relationships/image" Target="../media/image5.svg"/><Relationship Id="rId11" Type="http://schemas.openxmlformats.org/officeDocument/2006/relationships/image" Target="../media/image7.png"/><Relationship Id="rId10" Type="http://schemas.openxmlformats.org/officeDocument/2006/relationships/tags" Target="../tags/tag447.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466.xml"/><Relationship Id="rId8" Type="http://schemas.openxmlformats.org/officeDocument/2006/relationships/tags" Target="../tags/tag465.xml"/><Relationship Id="rId7" Type="http://schemas.openxmlformats.org/officeDocument/2006/relationships/tags" Target="../tags/tag464.xml"/><Relationship Id="rId6" Type="http://schemas.openxmlformats.org/officeDocument/2006/relationships/tags" Target="../tags/tag463.xml"/><Relationship Id="rId5" Type="http://schemas.openxmlformats.org/officeDocument/2006/relationships/tags" Target="../tags/tag462.xml"/><Relationship Id="rId4" Type="http://schemas.openxmlformats.org/officeDocument/2006/relationships/tags" Target="../tags/tag461.xml"/><Relationship Id="rId3" Type="http://schemas.openxmlformats.org/officeDocument/2006/relationships/image" Target="../media/image1.png"/><Relationship Id="rId2" Type="http://schemas.openxmlformats.org/officeDocument/2006/relationships/tags" Target="../tags/tag460.xml"/><Relationship Id="rId13" Type="http://schemas.openxmlformats.org/officeDocument/2006/relationships/tags" Target="../tags/tag470.xml"/><Relationship Id="rId12" Type="http://schemas.openxmlformats.org/officeDocument/2006/relationships/tags" Target="../tags/tag469.xml"/><Relationship Id="rId11" Type="http://schemas.openxmlformats.org/officeDocument/2006/relationships/tags" Target="../tags/tag468.xml"/><Relationship Id="rId10" Type="http://schemas.openxmlformats.org/officeDocument/2006/relationships/tags" Target="../tags/tag467.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6" Type="http://schemas.openxmlformats.org/officeDocument/2006/relationships/tags" Target="../tags/tag475.xml"/><Relationship Id="rId5" Type="http://schemas.openxmlformats.org/officeDocument/2006/relationships/tags" Target="../tags/tag474.xml"/><Relationship Id="rId4" Type="http://schemas.openxmlformats.org/officeDocument/2006/relationships/tags" Target="../tags/tag473.xml"/><Relationship Id="rId3" Type="http://schemas.openxmlformats.org/officeDocument/2006/relationships/tags" Target="../tags/tag472.xml"/><Relationship Id="rId2" Type="http://schemas.openxmlformats.org/officeDocument/2006/relationships/tags" Target="../tags/tag471.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482.xml"/><Relationship Id="rId8" Type="http://schemas.openxmlformats.org/officeDocument/2006/relationships/tags" Target="../tags/tag481.xml"/><Relationship Id="rId7" Type="http://schemas.openxmlformats.org/officeDocument/2006/relationships/tags" Target="../tags/tag480.xml"/><Relationship Id="rId6" Type="http://schemas.openxmlformats.org/officeDocument/2006/relationships/tags" Target="../tags/tag479.xml"/><Relationship Id="rId5" Type="http://schemas.openxmlformats.org/officeDocument/2006/relationships/tags" Target="../tags/tag478.xml"/><Relationship Id="rId4" Type="http://schemas.openxmlformats.org/officeDocument/2006/relationships/tags" Target="../tags/tag477.xml"/><Relationship Id="rId3" Type="http://schemas.openxmlformats.org/officeDocument/2006/relationships/image" Target="../media/image2.png"/><Relationship Id="rId2" Type="http://schemas.openxmlformats.org/officeDocument/2006/relationships/tags" Target="../tags/tag476.xml"/><Relationship Id="rId14" Type="http://schemas.openxmlformats.org/officeDocument/2006/relationships/tags" Target="../tags/tag487.xml"/><Relationship Id="rId13" Type="http://schemas.openxmlformats.org/officeDocument/2006/relationships/tags" Target="../tags/tag486.xml"/><Relationship Id="rId12" Type="http://schemas.openxmlformats.org/officeDocument/2006/relationships/tags" Target="../tags/tag485.xml"/><Relationship Id="rId11" Type="http://schemas.openxmlformats.org/officeDocument/2006/relationships/tags" Target="../tags/tag484.xml"/><Relationship Id="rId10" Type="http://schemas.openxmlformats.org/officeDocument/2006/relationships/tags" Target="../tags/tag483.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7" Type="http://schemas.openxmlformats.org/officeDocument/2006/relationships/tags" Target="../tags/tag493.xml"/><Relationship Id="rId6" Type="http://schemas.openxmlformats.org/officeDocument/2006/relationships/tags" Target="../tags/tag492.xml"/><Relationship Id="rId5" Type="http://schemas.openxmlformats.org/officeDocument/2006/relationships/tags" Target="../tags/tag491.xml"/><Relationship Id="rId4" Type="http://schemas.openxmlformats.org/officeDocument/2006/relationships/tags" Target="../tags/tag490.xml"/><Relationship Id="rId3" Type="http://schemas.openxmlformats.org/officeDocument/2006/relationships/tags" Target="../tags/tag489.xml"/><Relationship Id="rId2" Type="http://schemas.openxmlformats.org/officeDocument/2006/relationships/tags" Target="../tags/tag488.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501.xml"/><Relationship Id="rId8" Type="http://schemas.openxmlformats.org/officeDocument/2006/relationships/tags" Target="../tags/tag500.xml"/><Relationship Id="rId7" Type="http://schemas.openxmlformats.org/officeDocument/2006/relationships/tags" Target="../tags/tag499.xml"/><Relationship Id="rId6" Type="http://schemas.openxmlformats.org/officeDocument/2006/relationships/tags" Target="../tags/tag498.xml"/><Relationship Id="rId5" Type="http://schemas.openxmlformats.org/officeDocument/2006/relationships/tags" Target="../tags/tag497.xml"/><Relationship Id="rId4" Type="http://schemas.openxmlformats.org/officeDocument/2006/relationships/tags" Target="../tags/tag496.xml"/><Relationship Id="rId3" Type="http://schemas.openxmlformats.org/officeDocument/2006/relationships/tags" Target="../tags/tag495.xml"/><Relationship Id="rId2" Type="http://schemas.openxmlformats.org/officeDocument/2006/relationships/tags" Target="../tags/tag494.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5" Type="http://schemas.openxmlformats.org/officeDocument/2006/relationships/tags" Target="../tags/tag505.xml"/><Relationship Id="rId4" Type="http://schemas.openxmlformats.org/officeDocument/2006/relationships/tags" Target="../tags/tag504.xml"/><Relationship Id="rId3" Type="http://schemas.openxmlformats.org/officeDocument/2006/relationships/tags" Target="../tags/tag503.xml"/><Relationship Id="rId2" Type="http://schemas.openxmlformats.org/officeDocument/2006/relationships/tags" Target="../tags/tag502.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4" Type="http://schemas.openxmlformats.org/officeDocument/2006/relationships/tags" Target="../tags/tag508.xml"/><Relationship Id="rId3" Type="http://schemas.openxmlformats.org/officeDocument/2006/relationships/tags" Target="../tags/tag507.xml"/><Relationship Id="rId2" Type="http://schemas.openxmlformats.org/officeDocument/2006/relationships/tags" Target="../tags/tag506.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7" Type="http://schemas.openxmlformats.org/officeDocument/2006/relationships/tags" Target="../tags/tag514.xml"/><Relationship Id="rId6" Type="http://schemas.openxmlformats.org/officeDocument/2006/relationships/tags" Target="../tags/tag513.xml"/><Relationship Id="rId5" Type="http://schemas.openxmlformats.org/officeDocument/2006/relationships/tags" Target="../tags/tag512.xml"/><Relationship Id="rId4" Type="http://schemas.openxmlformats.org/officeDocument/2006/relationships/tags" Target="../tags/tag511.xml"/><Relationship Id="rId3" Type="http://schemas.openxmlformats.org/officeDocument/2006/relationships/tags" Target="../tags/tag510.xml"/><Relationship Id="rId2" Type="http://schemas.openxmlformats.org/officeDocument/2006/relationships/tags" Target="../tags/tag509.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6" Type="http://schemas.openxmlformats.org/officeDocument/2006/relationships/tags" Target="../tags/tag519.xml"/><Relationship Id="rId5" Type="http://schemas.openxmlformats.org/officeDocument/2006/relationships/tags" Target="../tags/tag518.xml"/><Relationship Id="rId4" Type="http://schemas.openxmlformats.org/officeDocument/2006/relationships/tags" Target="../tags/tag517.xml"/><Relationship Id="rId3" Type="http://schemas.openxmlformats.org/officeDocument/2006/relationships/tags" Target="../tags/tag516.xml"/><Relationship Id="rId2" Type="http://schemas.openxmlformats.org/officeDocument/2006/relationships/tags" Target="../tags/tag515.xml"/><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5" Type="http://schemas.openxmlformats.org/officeDocument/2006/relationships/tags" Target="../tags/tag523.xml"/><Relationship Id="rId4" Type="http://schemas.openxmlformats.org/officeDocument/2006/relationships/tags" Target="../tags/tag522.xml"/><Relationship Id="rId3" Type="http://schemas.openxmlformats.org/officeDocument/2006/relationships/tags" Target="../tags/tag521.xml"/><Relationship Id="rId2" Type="http://schemas.openxmlformats.org/officeDocument/2006/relationships/tags" Target="../tags/tag520.xm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530.xml"/><Relationship Id="rId8" Type="http://schemas.openxmlformats.org/officeDocument/2006/relationships/tags" Target="../tags/tag529.xml"/><Relationship Id="rId7" Type="http://schemas.openxmlformats.org/officeDocument/2006/relationships/tags" Target="../tags/tag528.xml"/><Relationship Id="rId6" Type="http://schemas.openxmlformats.org/officeDocument/2006/relationships/tags" Target="../tags/tag527.xml"/><Relationship Id="rId5" Type="http://schemas.openxmlformats.org/officeDocument/2006/relationships/tags" Target="../tags/tag526.xml"/><Relationship Id="rId4" Type="http://schemas.openxmlformats.org/officeDocument/2006/relationships/tags" Target="../tags/tag525.xml"/><Relationship Id="rId3" Type="http://schemas.openxmlformats.org/officeDocument/2006/relationships/image" Target="../media/image3.png"/><Relationship Id="rId2" Type="http://schemas.openxmlformats.org/officeDocument/2006/relationships/tags" Target="../tags/tag524.xml"/><Relationship Id="rId14" Type="http://schemas.openxmlformats.org/officeDocument/2006/relationships/tags" Target="../tags/tag535.xml"/><Relationship Id="rId13" Type="http://schemas.openxmlformats.org/officeDocument/2006/relationships/tags" Target="../tags/tag534.xml"/><Relationship Id="rId12" Type="http://schemas.openxmlformats.org/officeDocument/2006/relationships/tags" Target="../tags/tag533.xml"/><Relationship Id="rId11" Type="http://schemas.openxmlformats.org/officeDocument/2006/relationships/tags" Target="../tags/tag532.xml"/><Relationship Id="rId10" Type="http://schemas.openxmlformats.org/officeDocument/2006/relationships/tags" Target="../tags/tag531.xml"/><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539.xml"/><Relationship Id="rId8" Type="http://schemas.openxmlformats.org/officeDocument/2006/relationships/tags" Target="../tags/tag538.xml"/><Relationship Id="rId7" Type="http://schemas.openxmlformats.org/officeDocument/2006/relationships/image" Target="../media/image2.svg"/><Relationship Id="rId6" Type="http://schemas.openxmlformats.org/officeDocument/2006/relationships/image" Target="../media/image5.png"/><Relationship Id="rId5" Type="http://schemas.openxmlformats.org/officeDocument/2006/relationships/tags" Target="../tags/tag537.xml"/><Relationship Id="rId4" Type="http://schemas.openxmlformats.org/officeDocument/2006/relationships/image" Target="../media/image1.svg"/><Relationship Id="rId3" Type="http://schemas.openxmlformats.org/officeDocument/2006/relationships/image" Target="../media/image4.png"/><Relationship Id="rId2" Type="http://schemas.openxmlformats.org/officeDocument/2006/relationships/tags" Target="../tags/tag536.xml"/><Relationship Id="rId11" Type="http://schemas.openxmlformats.org/officeDocument/2006/relationships/tags" Target="../tags/tag541.xml"/><Relationship Id="rId10" Type="http://schemas.openxmlformats.org/officeDocument/2006/relationships/tags" Target="../tags/tag540.xml"/><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548.xml"/><Relationship Id="rId7" Type="http://schemas.openxmlformats.org/officeDocument/2006/relationships/tags" Target="../tags/tag547.xml"/><Relationship Id="rId6" Type="http://schemas.openxmlformats.org/officeDocument/2006/relationships/tags" Target="../tags/tag546.xml"/><Relationship Id="rId5" Type="http://schemas.openxmlformats.org/officeDocument/2006/relationships/tags" Target="../tags/tag545.xml"/><Relationship Id="rId4" Type="http://schemas.openxmlformats.org/officeDocument/2006/relationships/tags" Target="../tags/tag544.xml"/><Relationship Id="rId3" Type="http://schemas.openxmlformats.org/officeDocument/2006/relationships/tags" Target="../tags/tag543.xml"/><Relationship Id="rId2" Type="http://schemas.openxmlformats.org/officeDocument/2006/relationships/tags" Target="../tags/tag542.xml"/><Relationship Id="rId13" Type="http://schemas.openxmlformats.org/officeDocument/2006/relationships/image" Target="../media/image4.svg"/><Relationship Id="rId12" Type="http://schemas.openxmlformats.org/officeDocument/2006/relationships/image" Target="../media/image7.png"/><Relationship Id="rId11" Type="http://schemas.openxmlformats.org/officeDocument/2006/relationships/tags" Target="../tags/tag549.xml"/><Relationship Id="rId10" Type="http://schemas.openxmlformats.org/officeDocument/2006/relationships/image" Target="../media/image3.sv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9" Type="http://schemas.openxmlformats.org/officeDocument/2006/relationships/image" Target="../media/image5.svg"/><Relationship Id="rId8" Type="http://schemas.openxmlformats.org/officeDocument/2006/relationships/image" Target="../media/image7.png"/><Relationship Id="rId7" Type="http://schemas.openxmlformats.org/officeDocument/2006/relationships/tags" Target="../tags/tag555.xml"/><Relationship Id="rId6" Type="http://schemas.openxmlformats.org/officeDocument/2006/relationships/tags" Target="../tags/tag554.xml"/><Relationship Id="rId5" Type="http://schemas.openxmlformats.org/officeDocument/2006/relationships/tags" Target="../tags/tag553.xml"/><Relationship Id="rId4" Type="http://schemas.openxmlformats.org/officeDocument/2006/relationships/tags" Target="../tags/tag552.xml"/><Relationship Id="rId3" Type="http://schemas.openxmlformats.org/officeDocument/2006/relationships/tags" Target="../tags/tag551.xml"/><Relationship Id="rId2" Type="http://schemas.openxmlformats.org/officeDocument/2006/relationships/tags" Target="../tags/tag550.xml"/><Relationship Id="rId15" Type="http://schemas.openxmlformats.org/officeDocument/2006/relationships/tags" Target="../tags/tag561.xml"/><Relationship Id="rId14" Type="http://schemas.openxmlformats.org/officeDocument/2006/relationships/tags" Target="../tags/tag560.xml"/><Relationship Id="rId13" Type="http://schemas.openxmlformats.org/officeDocument/2006/relationships/tags" Target="../tags/tag559.xml"/><Relationship Id="rId12" Type="http://schemas.openxmlformats.org/officeDocument/2006/relationships/tags" Target="../tags/tag558.xml"/><Relationship Id="rId11" Type="http://schemas.openxmlformats.org/officeDocument/2006/relationships/tags" Target="../tags/tag557.xml"/><Relationship Id="rId10" Type="http://schemas.openxmlformats.org/officeDocument/2006/relationships/tags" Target="../tags/tag556.xml"/><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9" Type="http://schemas.openxmlformats.org/officeDocument/2006/relationships/tags" Target="../tags/tag565.xml"/><Relationship Id="rId8" Type="http://schemas.openxmlformats.org/officeDocument/2006/relationships/image" Target="../media/image6.svg"/><Relationship Id="rId7" Type="http://schemas.openxmlformats.org/officeDocument/2006/relationships/image" Target="../media/image4.png"/><Relationship Id="rId6" Type="http://schemas.openxmlformats.org/officeDocument/2006/relationships/tags" Target="../tags/tag564.xml"/><Relationship Id="rId5" Type="http://schemas.openxmlformats.org/officeDocument/2006/relationships/image" Target="../media/image5.svg"/><Relationship Id="rId4" Type="http://schemas.openxmlformats.org/officeDocument/2006/relationships/image" Target="../media/image7.png"/><Relationship Id="rId3" Type="http://schemas.openxmlformats.org/officeDocument/2006/relationships/tags" Target="../tags/tag563.xml"/><Relationship Id="rId2" Type="http://schemas.openxmlformats.org/officeDocument/2006/relationships/tags" Target="../tags/tag562.xml"/><Relationship Id="rId14" Type="http://schemas.openxmlformats.org/officeDocument/2006/relationships/tags" Target="../tags/tag570.xml"/><Relationship Id="rId13" Type="http://schemas.openxmlformats.org/officeDocument/2006/relationships/tags" Target="../tags/tag569.xml"/><Relationship Id="rId12" Type="http://schemas.openxmlformats.org/officeDocument/2006/relationships/tags" Target="../tags/tag568.xml"/><Relationship Id="rId11" Type="http://schemas.openxmlformats.org/officeDocument/2006/relationships/tags" Target="../tags/tag567.xml"/><Relationship Id="rId10" Type="http://schemas.openxmlformats.org/officeDocument/2006/relationships/tags" Target="../tags/tag566.xm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574.xml"/><Relationship Id="rId8" Type="http://schemas.openxmlformats.org/officeDocument/2006/relationships/image" Target="../media/image4.svg"/><Relationship Id="rId7" Type="http://schemas.openxmlformats.org/officeDocument/2006/relationships/image" Target="../media/image7.png"/><Relationship Id="rId6" Type="http://schemas.openxmlformats.org/officeDocument/2006/relationships/tags" Target="../tags/tag573.xml"/><Relationship Id="rId5" Type="http://schemas.openxmlformats.org/officeDocument/2006/relationships/image" Target="../media/image1.svg"/><Relationship Id="rId4" Type="http://schemas.openxmlformats.org/officeDocument/2006/relationships/image" Target="../media/image4.png"/><Relationship Id="rId3" Type="http://schemas.openxmlformats.org/officeDocument/2006/relationships/tags" Target="../tags/tag572.xml"/><Relationship Id="rId2" Type="http://schemas.openxmlformats.org/officeDocument/2006/relationships/tags" Target="../tags/tag571.xml"/><Relationship Id="rId14" Type="http://schemas.openxmlformats.org/officeDocument/2006/relationships/tags" Target="../tags/tag579.xml"/><Relationship Id="rId13" Type="http://schemas.openxmlformats.org/officeDocument/2006/relationships/tags" Target="../tags/tag578.xml"/><Relationship Id="rId12" Type="http://schemas.openxmlformats.org/officeDocument/2006/relationships/tags" Target="../tags/tag577.xml"/><Relationship Id="rId11" Type="http://schemas.openxmlformats.org/officeDocument/2006/relationships/tags" Target="../tags/tag576.xml"/><Relationship Id="rId10" Type="http://schemas.openxmlformats.org/officeDocument/2006/relationships/tags" Target="../tags/tag575.xml"/><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587.xml"/><Relationship Id="rId8" Type="http://schemas.openxmlformats.org/officeDocument/2006/relationships/tags" Target="../tags/tag586.xml"/><Relationship Id="rId7" Type="http://schemas.openxmlformats.org/officeDocument/2006/relationships/tags" Target="../tags/tag585.xml"/><Relationship Id="rId6" Type="http://schemas.openxmlformats.org/officeDocument/2006/relationships/tags" Target="../tags/tag584.xml"/><Relationship Id="rId5" Type="http://schemas.openxmlformats.org/officeDocument/2006/relationships/tags" Target="../tags/tag583.xml"/><Relationship Id="rId4" Type="http://schemas.openxmlformats.org/officeDocument/2006/relationships/tags" Target="../tags/tag582.xml"/><Relationship Id="rId3" Type="http://schemas.openxmlformats.org/officeDocument/2006/relationships/tags" Target="../tags/tag581.xml"/><Relationship Id="rId2" Type="http://schemas.openxmlformats.org/officeDocument/2006/relationships/tags" Target="../tags/tag580.xml"/><Relationship Id="rId13" Type="http://schemas.openxmlformats.org/officeDocument/2006/relationships/tags" Target="../tags/tag591.xml"/><Relationship Id="rId12" Type="http://schemas.openxmlformats.org/officeDocument/2006/relationships/tags" Target="../tags/tag590.xml"/><Relationship Id="rId11" Type="http://schemas.openxmlformats.org/officeDocument/2006/relationships/tags" Target="../tags/tag589.xml"/><Relationship Id="rId10" Type="http://schemas.openxmlformats.org/officeDocument/2006/relationships/tags" Target="../tags/tag588.xml"/><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9" Type="http://schemas.openxmlformats.org/officeDocument/2006/relationships/tags" Target="../tags/tag599.xml"/><Relationship Id="rId8" Type="http://schemas.openxmlformats.org/officeDocument/2006/relationships/tags" Target="../tags/tag598.xml"/><Relationship Id="rId7" Type="http://schemas.openxmlformats.org/officeDocument/2006/relationships/tags" Target="../tags/tag597.xml"/><Relationship Id="rId6" Type="http://schemas.openxmlformats.org/officeDocument/2006/relationships/tags" Target="../tags/tag596.xml"/><Relationship Id="rId5" Type="http://schemas.openxmlformats.org/officeDocument/2006/relationships/tags" Target="../tags/tag595.xml"/><Relationship Id="rId4" Type="http://schemas.openxmlformats.org/officeDocument/2006/relationships/tags" Target="../tags/tag594.xml"/><Relationship Id="rId3" Type="http://schemas.openxmlformats.org/officeDocument/2006/relationships/tags" Target="../tags/tag593.xml"/><Relationship Id="rId20" Type="http://schemas.openxmlformats.org/officeDocument/2006/relationships/tags" Target="../tags/tag606.xml"/><Relationship Id="rId2" Type="http://schemas.openxmlformats.org/officeDocument/2006/relationships/tags" Target="../tags/tag592.xml"/><Relationship Id="rId19" Type="http://schemas.openxmlformats.org/officeDocument/2006/relationships/tags" Target="../tags/tag605.xml"/><Relationship Id="rId18" Type="http://schemas.openxmlformats.org/officeDocument/2006/relationships/tags" Target="../tags/tag604.xml"/><Relationship Id="rId17" Type="http://schemas.openxmlformats.org/officeDocument/2006/relationships/tags" Target="../tags/tag603.xml"/><Relationship Id="rId16" Type="http://schemas.openxmlformats.org/officeDocument/2006/relationships/tags" Target="../tags/tag602.xml"/><Relationship Id="rId15" Type="http://schemas.openxmlformats.org/officeDocument/2006/relationships/image" Target="../media/image1.svg"/><Relationship Id="rId14" Type="http://schemas.openxmlformats.org/officeDocument/2006/relationships/image" Target="../media/image4.png"/><Relationship Id="rId13" Type="http://schemas.openxmlformats.org/officeDocument/2006/relationships/tags" Target="../tags/tag601.xml"/><Relationship Id="rId12" Type="http://schemas.openxmlformats.org/officeDocument/2006/relationships/image" Target="../media/image5.svg"/><Relationship Id="rId11" Type="http://schemas.openxmlformats.org/officeDocument/2006/relationships/image" Target="../media/image7.png"/><Relationship Id="rId10" Type="http://schemas.openxmlformats.org/officeDocument/2006/relationships/tags" Target="../tags/tag600.xml"/><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573" t="2656" r="9506" b="7691"/>
          <a:stretch>
            <a:fillRect/>
          </a:stretch>
        </p:blipFill>
        <p:spPr>
          <a:xfrm>
            <a:off x="6481083" y="-1"/>
            <a:ext cx="5710917" cy="6858001"/>
          </a:xfrm>
          <a:prstGeom prst="rect">
            <a:avLst/>
          </a:prstGeom>
        </p:spPr>
      </p:pic>
      <p:sp>
        <p:nvSpPr>
          <p:cNvPr id="11" name="圆角矩形 139"/>
          <p:cNvSpPr/>
          <p:nvPr>
            <p:custDataLst>
              <p:tags r:id="rId4"/>
            </p:custDataLst>
          </p:nvPr>
        </p:nvSpPr>
        <p:spPr>
          <a:xfrm>
            <a:off x="645160" y="3408680"/>
            <a:ext cx="5123815" cy="556260"/>
          </a:xfrm>
          <a:prstGeom prst="roundRect">
            <a:avLst>
              <a:gd name="adj" fmla="val 22602"/>
            </a:avLst>
          </a:prstGeom>
          <a:gradFill>
            <a:gsLst>
              <a:gs pos="0">
                <a:schemeClr val="accent1">
                  <a:alpha val="66000"/>
                </a:schemeClr>
              </a:gs>
              <a:gs pos="100000">
                <a:schemeClr val="accent1"/>
              </a:gs>
            </a:gsLst>
            <a:lin ang="2700000" scaled="0"/>
          </a:gradFill>
          <a:ln>
            <a:noFill/>
          </a:ln>
          <a:effectLst>
            <a:outerShdw blurRad="469900" dist="114300" dir="2700000" algn="tl" rotWithShape="0">
              <a:srgbClr val="1185F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custDataLst>
              <p:tags r:id="rId5"/>
            </p:custDataLst>
          </p:nvPr>
        </p:nvGrpSpPr>
        <p:grpSpPr>
          <a:xfrm>
            <a:off x="916305" y="3556635"/>
            <a:ext cx="284480" cy="274955"/>
            <a:chOff x="6089" y="5693"/>
            <a:chExt cx="667" cy="645"/>
          </a:xfrm>
        </p:grpSpPr>
        <p:sp>
          <p:nvSpPr>
            <p:cNvPr id="13" name="椭圆 12"/>
            <p:cNvSpPr/>
            <p:nvPr>
              <p:custDataLst>
                <p:tags r:id="rId6"/>
              </p:custDataLst>
            </p:nvPr>
          </p:nvSpPr>
          <p:spPr>
            <a:xfrm>
              <a:off x="6089" y="5693"/>
              <a:ext cx="532" cy="532"/>
            </a:xfrm>
            <a:prstGeom prst="ellipse">
              <a:avLst/>
            </a:prstGeom>
            <a:noFill/>
            <a:ln w="38100">
              <a:solidFill>
                <a:srgbClr val="F2F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5"/>
            </p:cNvCxnSpPr>
            <p:nvPr>
              <p:custDataLst>
                <p:tags r:id="rId7"/>
              </p:custDataLst>
            </p:nvPr>
          </p:nvCxnSpPr>
          <p:spPr>
            <a:xfrm>
              <a:off x="6595" y="6197"/>
              <a:ext cx="161" cy="141"/>
            </a:xfrm>
            <a:prstGeom prst="line">
              <a:avLst/>
            </a:prstGeom>
            <a:ln w="38100" cap="rnd">
              <a:solidFill>
                <a:srgbClr val="F2FAFF"/>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custDataLst>
              <p:tags r:id="rId8"/>
            </p:custDataLst>
          </p:nvPr>
        </p:nvCxnSpPr>
        <p:spPr>
          <a:xfrm>
            <a:off x="1400810" y="3592195"/>
            <a:ext cx="1905" cy="204470"/>
          </a:xfrm>
          <a:prstGeom prst="line">
            <a:avLst/>
          </a:prstGeom>
          <a:ln w="28575" cap="rnd">
            <a:solidFill>
              <a:srgbClr val="F2FAFF"/>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9"/>
            </p:custDataLst>
          </p:nvPr>
        </p:nvSpPr>
        <p:spPr>
          <a:xfrm>
            <a:off x="588010" y="1065111"/>
            <a:ext cx="6006147" cy="2348836"/>
          </a:xfrm>
        </p:spPr>
        <p:txBody>
          <a:bodyPr lIns="101600" tIns="38100" rIns="25400" bIns="38100" anchor="t" anchorCtr="0">
            <a:normAutofit/>
          </a:bodyPr>
          <a:lstStyle>
            <a:lvl1pPr algn="l">
              <a:defRPr sz="6600" spc="600">
                <a:gradFill>
                  <a:gsLst>
                    <a:gs pos="74000">
                      <a:schemeClr val="accent1">
                        <a:lumMod val="50000"/>
                      </a:schemeClr>
                    </a:gs>
                    <a:gs pos="0">
                      <a:schemeClr val="accent1">
                        <a:lumMod val="75000"/>
                      </a:schemeClr>
                    </a:gs>
                  </a:gsLst>
                  <a:lin ang="2700000" scaled="0"/>
                </a:gradFill>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0"/>
            </p:custDataLst>
          </p:nvPr>
        </p:nvSpPr>
        <p:spPr>
          <a:xfrm>
            <a:off x="1523365" y="3458135"/>
            <a:ext cx="4043680" cy="455138"/>
          </a:xfrm>
        </p:spPr>
        <p:txBody>
          <a:bodyPr lIns="101600" tIns="38100" rIns="76200" bIns="38100" anchor="ctr">
            <a:normAutofit/>
          </a:bodyPr>
          <a:lstStyle>
            <a:lvl1pPr marL="0" indent="0" algn="l" eaLnBrk="1" fontAlgn="auto" latinLnBrk="0" hangingPunct="1">
              <a:lnSpc>
                <a:spcPct val="100000"/>
              </a:lnSpc>
              <a:spcAft>
                <a:spcPts val="0"/>
              </a:spcAft>
              <a:buNone/>
              <a:defRPr sz="1600" b="1" u="none" strike="noStrike" kern="1200" cap="none" spc="200" normalizeH="0" baseline="0">
                <a:solidFill>
                  <a:schemeClr val="bg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dirty="0"/>
          </a:p>
        </p:txBody>
      </p:sp>
      <p:sp>
        <p:nvSpPr>
          <p:cNvPr id="6" name="灯片编号占位符 5"/>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2"/>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4"/>
            <p:custDataLst>
              <p:tags r:id="rId3"/>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5"/>
            <p:custDataLst>
              <p:tags r:id="rId4"/>
            </p:custDataLst>
          </p:nvPr>
        </p:nvSpPr>
        <p:spPr/>
        <p:txBody>
          <a:bodyPr/>
          <a:lstStyle/>
          <a:p>
            <a:endParaRPr lang="zh-CN" altLang="en-US" dirty="0"/>
          </a:p>
        </p:txBody>
      </p:sp>
      <p:sp>
        <p:nvSpPr>
          <p:cNvPr id="8" name="灯片编号占位符 7"/>
          <p:cNvSpPr>
            <a:spLocks noGrp="1"/>
          </p:cNvSpPr>
          <p:nvPr>
            <p:ph type="sldNum" sz="quarter" idx="16"/>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gradFill>
          <a:gsLst>
            <a:gs pos="61000">
              <a:schemeClr val="tx2">
                <a:lumMod val="50000"/>
              </a:schemeClr>
            </a:gs>
            <a:gs pos="0">
              <a:schemeClr val="tx2"/>
            </a:gs>
          </a:gsLst>
          <a:lin ang="2700000" scaled="0"/>
        </a:gradFill>
        <a:effectLst/>
      </p:bgPr>
    </p:bg>
    <p:spTree>
      <p:nvGrpSpPr>
        <p:cNvPr id="1" name=""/>
        <p:cNvGrpSpPr/>
        <p:nvPr/>
      </p:nvGrpSpPr>
      <p:grpSpPr>
        <a:xfrm>
          <a:off x="0" y="0"/>
          <a:ext cx="0" cy="0"/>
          <a:chOff x="0" y="0"/>
          <a:chExt cx="0" cy="0"/>
        </a:xfrm>
      </p:grpSpPr>
      <p:pic>
        <p:nvPicPr>
          <p:cNvPr id="16" name="图片 15" descr="图片3"/>
          <p:cNvPicPr>
            <a:picLocks noChangeAspect="1"/>
          </p:cNvPicPr>
          <p:nvPr>
            <p:custDataLst>
              <p:tags r:id="rId2"/>
            </p:custDataLst>
          </p:nvPr>
        </p:nvPicPr>
        <p:blipFill>
          <a:blip r:embed="rId3"/>
          <a:srcRect l="12090" r="7794" b="27069"/>
          <a:stretch>
            <a:fillRect/>
          </a:stretch>
        </p:blipFill>
        <p:spPr>
          <a:xfrm>
            <a:off x="-11430" y="1527175"/>
            <a:ext cx="12219305" cy="5337810"/>
          </a:xfrm>
          <a:prstGeom prst="rect">
            <a:avLst/>
          </a:prstGeom>
        </p:spPr>
      </p:pic>
      <p:sp>
        <p:nvSpPr>
          <p:cNvPr id="17" name="矩形 16" hidden="1"/>
          <p:cNvSpPr/>
          <p:nvPr>
            <p:custDataLst>
              <p:tags r:id="rId4"/>
            </p:custDataLst>
          </p:nvPr>
        </p:nvSpPr>
        <p:spPr>
          <a:xfrm>
            <a:off x="-27305" y="511175"/>
            <a:ext cx="12219305" cy="6346825"/>
          </a:xfrm>
          <a:prstGeom prst="rect">
            <a:avLst/>
          </a:prstGeom>
          <a:gradFill>
            <a:gsLst>
              <a:gs pos="100000">
                <a:schemeClr val="tx2">
                  <a:lumMod val="50000"/>
                  <a:alpha val="0"/>
                </a:schemeClr>
              </a:gs>
              <a:gs pos="0">
                <a:schemeClr val="tx2">
                  <a:lumMod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圆角矩形 139"/>
          <p:cNvSpPr/>
          <p:nvPr>
            <p:custDataLst>
              <p:tags r:id="rId5"/>
            </p:custDataLst>
          </p:nvPr>
        </p:nvSpPr>
        <p:spPr>
          <a:xfrm>
            <a:off x="3020695" y="1513205"/>
            <a:ext cx="6163310" cy="764540"/>
          </a:xfrm>
          <a:prstGeom prst="roundRect">
            <a:avLst>
              <a:gd name="adj" fmla="val 18892"/>
            </a:avLst>
          </a:prstGeom>
          <a:solidFill>
            <a:schemeClr val="bg1"/>
          </a:solidFill>
          <a:ln>
            <a:noFill/>
          </a:ln>
          <a:effectLst>
            <a:outerShdw blurRad="254000" dist="114300" dir="2700000" algn="tl" rotWithShape="0">
              <a:schemeClr val="bg1">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custDataLst>
              <p:tags r:id="rId6"/>
            </p:custDataLst>
          </p:nvPr>
        </p:nvGrpSpPr>
        <p:grpSpPr>
          <a:xfrm>
            <a:off x="3364230" y="1696720"/>
            <a:ext cx="433070" cy="418465"/>
            <a:chOff x="6089" y="5693"/>
            <a:chExt cx="667" cy="645"/>
          </a:xfrm>
        </p:grpSpPr>
        <p:sp>
          <p:nvSpPr>
            <p:cNvPr id="21" name="椭圆 20"/>
            <p:cNvSpPr/>
            <p:nvPr>
              <p:custDataLst>
                <p:tags r:id="rId7"/>
              </p:custDataLst>
            </p:nvPr>
          </p:nvSpPr>
          <p:spPr>
            <a:xfrm>
              <a:off x="6089" y="5693"/>
              <a:ext cx="532" cy="53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21" idx="5"/>
            </p:cNvCxnSpPr>
            <p:nvPr>
              <p:custDataLst>
                <p:tags r:id="rId8"/>
              </p:custDataLst>
            </p:nvPr>
          </p:nvCxnSpPr>
          <p:spPr>
            <a:xfrm>
              <a:off x="6543" y="6147"/>
              <a:ext cx="213" cy="191"/>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4" name="直接连接符 23"/>
          <p:cNvCxnSpPr/>
          <p:nvPr>
            <p:custDataLst>
              <p:tags r:id="rId9"/>
            </p:custDataLst>
          </p:nvPr>
        </p:nvCxnSpPr>
        <p:spPr>
          <a:xfrm>
            <a:off x="4102100" y="1750695"/>
            <a:ext cx="3175" cy="311150"/>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0"/>
            </p:custDataLst>
          </p:nvPr>
        </p:nvSpPr>
        <p:spPr>
          <a:xfrm>
            <a:off x="3978592" y="2477767"/>
            <a:ext cx="4245609" cy="867413"/>
          </a:xfrm>
        </p:spPr>
        <p:txBody>
          <a:bodyPr vert="horz" lIns="101600" tIns="38100" rIns="25400" bIns="38100" rtlCol="0" anchor="ctr" anchorCtr="0">
            <a:normAutofit/>
          </a:bodyPr>
          <a:lstStyle>
            <a:lvl1pPr marL="0" marR="0" algn="ctr" defTabSz="914400" rtl="0" eaLnBrk="1" fontAlgn="auto" latinLnBrk="0" hangingPunct="1">
              <a:lnSpc>
                <a:spcPct val="100000"/>
              </a:lnSpc>
              <a:buNone/>
              <a:defRPr kumimoji="0" lang="zh-CN" altLang="en-US" sz="3200" b="1" i="0" u="none" strike="noStrike" kern="1200" cap="none" spc="100" normalizeH="0" baseline="0" noProof="1" dirty="0">
                <a:solidFill>
                  <a:schemeClr val="bg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单击此处编辑标题</a:t>
            </a:r>
            <a:endParaRPr dirty="0">
              <a:sym typeface="+mn-ea"/>
            </a:endParaRPr>
          </a:p>
        </p:txBody>
      </p:sp>
      <p:sp>
        <p:nvSpPr>
          <p:cNvPr id="27" name="文本占位符 26"/>
          <p:cNvSpPr>
            <a:spLocks noGrp="1"/>
          </p:cNvSpPr>
          <p:nvPr>
            <p:ph type="body" sz="quarter" idx="10"/>
            <p:custDataLst>
              <p:tags r:id="rId11"/>
            </p:custDataLst>
          </p:nvPr>
        </p:nvSpPr>
        <p:spPr>
          <a:xfrm>
            <a:off x="4282440" y="1565275"/>
            <a:ext cx="4787265" cy="666750"/>
          </a:xfrm>
        </p:spPr>
        <p:txBody>
          <a:bodyPr anchor="ctr">
            <a:normAutofit/>
          </a:bodyPr>
          <a:lstStyle>
            <a:lvl1pPr marL="0" indent="0">
              <a:lnSpc>
                <a:spcPct val="100000"/>
              </a:lnSpc>
              <a:spcAft>
                <a:spcPts val="0"/>
              </a:spcAft>
              <a:buNone/>
              <a:defRPr sz="2800" b="1" spc="0" baseline="0">
                <a:solidFill>
                  <a:schemeClr val="accent1"/>
                </a:solidFill>
              </a:defRPr>
            </a:lvl1pPr>
          </a:lstStyle>
          <a:p>
            <a:pPr lvl="0"/>
            <a:r>
              <a:rPr lang="zh-CN" altLang="en-US" dirty="0"/>
              <a:t>单击此处编辑母版文本样式</a:t>
            </a:r>
            <a:endParaRPr lang="zh-CN" altLang="en-US" dirty="0"/>
          </a:p>
        </p:txBody>
      </p:sp>
      <p:sp>
        <p:nvSpPr>
          <p:cNvPr id="28" name="日期占位符 27"/>
          <p:cNvSpPr>
            <a:spLocks noGrp="1"/>
          </p:cNvSpPr>
          <p:nvPr>
            <p:ph type="dt" sz="half" idx="11"/>
            <p:custDataLst>
              <p:tags r:id="rId12"/>
            </p:custDataLst>
          </p:nvPr>
        </p:nvSpPr>
        <p:spPr/>
        <p:txBody>
          <a:bodyPr/>
          <a:lstStyle/>
          <a:p>
            <a:fld id="{760FBDFE-C587-4B4C-A407-44438C67B59E}" type="datetimeFigureOut">
              <a:rPr lang="zh-CN" altLang="en-US" smtClean="0"/>
            </a:fld>
            <a:endParaRPr lang="zh-CN" altLang="en-US"/>
          </a:p>
        </p:txBody>
      </p:sp>
      <p:sp>
        <p:nvSpPr>
          <p:cNvPr id="29" name="页脚占位符 28"/>
          <p:cNvSpPr>
            <a:spLocks noGrp="1"/>
          </p:cNvSpPr>
          <p:nvPr>
            <p:ph type="ftr" sz="quarter" idx="12"/>
            <p:custDataLst>
              <p:tags r:id="rId13"/>
            </p:custDataLst>
          </p:nvPr>
        </p:nvSpPr>
        <p:spPr/>
        <p:txBody>
          <a:bodyPr/>
          <a:lstStyle/>
          <a:p>
            <a:endParaRPr lang="zh-CN" altLang="en-US" dirty="0"/>
          </a:p>
        </p:txBody>
      </p:sp>
      <p:sp>
        <p:nvSpPr>
          <p:cNvPr id="30" name="灯片编号占位符 29"/>
          <p:cNvSpPr>
            <a:spLocks noGrp="1"/>
          </p:cNvSpPr>
          <p:nvPr>
            <p:ph type="sldNum" sz="quarter" idx="13"/>
            <p:custDataLst>
              <p:tags r:id="rId1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片 15" descr="templates\docerresourceshop\icons\\31393935333135313b31393938313930353bd2b5bca8d7f8b1ead6e1"/>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rcRect l="23599" t="26815" r="5263" b="15789"/>
          <a:stretch>
            <a:fillRect/>
          </a:stretch>
        </p:blipFill>
        <p:spPr>
          <a:xfrm rot="10800000">
            <a:off x="8877300" y="4182110"/>
            <a:ext cx="3314700" cy="2675890"/>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4" name="图片 14" descr="templates\docerresourceshop\icons\\31393935333135313b31393938313930353bd2b5bca8d7f8b1ead6e1"/>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rcRect l="23599" t="26815" r="5263" b="15789"/>
          <a:stretch>
            <a:fillRect/>
          </a:stretch>
        </p:blipFill>
        <p:spPr>
          <a:xfrm>
            <a:off x="0" y="0"/>
            <a:ext cx="2299855" cy="1856341"/>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p:custDataLst>
              <p:tags r:id="rId8"/>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10"/>
            </p:custDataLst>
          </p:nvPr>
        </p:nvSpPr>
        <p:spPr/>
        <p:txBody>
          <a:bodyPr/>
          <a:lstStyle/>
          <a:p>
            <a:endParaRPr lang="zh-CN" altLang="en-US" dirty="0"/>
          </a:p>
        </p:txBody>
      </p:sp>
      <p:sp>
        <p:nvSpPr>
          <p:cNvPr id="8" name="灯片编号占位符 7"/>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gradFill>
            <a:gsLst>
              <a:gs pos="100000">
                <a:schemeClr val="tx2"/>
              </a:gs>
              <a:gs pos="0">
                <a:srgbClr val="FFFF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6"/>
            </p:custDataLst>
          </p:nvPr>
        </p:nvSpPr>
        <p:spPr/>
        <p:txBody>
          <a:bodyPr/>
          <a:lstStyle/>
          <a:p>
            <a:endParaRPr lang="zh-CN" altLang="en-US" dirty="0"/>
          </a:p>
        </p:txBody>
      </p:sp>
      <p:sp>
        <p:nvSpPr>
          <p:cNvPr id="10" name="灯片编号占位符 9"/>
          <p:cNvSpPr>
            <a:spLocks noGrp="1"/>
          </p:cNvSpPr>
          <p:nvPr>
            <p:ph type="sldNum" sz="quarter" idx="16"/>
            <p:custDataLst>
              <p:tags r:id="rId7"/>
            </p:custDataLst>
          </p:nvPr>
        </p:nvSpPr>
        <p:spPr/>
        <p:txBody>
          <a:bodyPr/>
          <a:lstStyle/>
          <a:p>
            <a:fld id="{49AE70B2-8BF9-45C0-BB95-33D1B9D3A854}" type="slidenum">
              <a:rPr lang="zh-CN" altLang="en-US" smtClean="0"/>
            </a:fld>
            <a:endParaRPr lang="zh-CN" altLang="en-US" dirty="0"/>
          </a:p>
        </p:txBody>
      </p:sp>
      <p:pic>
        <p:nvPicPr>
          <p:cNvPr id="3" name="图片 13" descr="templates\docerresourceshop\icons\\31393935333135313b31393938313930353bd2b5bca8d7f8b1ead6e1"/>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rcRect l="23599" t="26815" r="5263" b="15789"/>
          <a:stretch>
            <a:fillRect/>
          </a:stretch>
        </p:blipFill>
        <p:spPr>
          <a:xfrm rot="5400000" flipH="1">
            <a:off x="10263259" y="4922809"/>
            <a:ext cx="1805036" cy="145694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4" name="图片 14" descr="templates\docerresourceshop\icons\\31393935333135313b31393938313930353bd2b5bca8d7f8b1ead6e1"/>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rcRect l="23599" t="26815" r="5263" b="15789"/>
          <a:stretch>
            <a:fillRect/>
          </a:stretch>
        </p:blipFill>
        <p:spPr>
          <a:xfrm>
            <a:off x="0" y="1"/>
            <a:ext cx="2059709" cy="1662506"/>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3" name="组合 2"/>
          <p:cNvGrpSpPr/>
          <p:nvPr>
            <p:custDataLst>
              <p:tags r:id="rId3"/>
            </p:custDataLst>
          </p:nvPr>
        </p:nvGrpSpPr>
        <p:grpSpPr>
          <a:xfrm>
            <a:off x="330200" y="443865"/>
            <a:ext cx="529590" cy="125095"/>
            <a:chOff x="725" y="770"/>
            <a:chExt cx="1010" cy="238"/>
          </a:xfrm>
        </p:grpSpPr>
        <p:sp>
          <p:nvSpPr>
            <p:cNvPr id="4" name="椭圆 3"/>
            <p:cNvSpPr/>
            <p:nvPr userDrawn="1">
              <p:custDataLst>
                <p:tags r:id="rId4"/>
              </p:custDataLst>
            </p:nvPr>
          </p:nvSpPr>
          <p:spPr>
            <a:xfrm>
              <a:off x="725" y="770"/>
              <a:ext cx="239" cy="23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custDataLst>
                <p:tags r:id="rId5"/>
              </p:custDataLst>
            </p:nvPr>
          </p:nvSpPr>
          <p:spPr>
            <a:xfrm>
              <a:off x="1111" y="770"/>
              <a:ext cx="239" cy="23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6"/>
              </p:custDataLst>
            </p:nvPr>
          </p:nvSpPr>
          <p:spPr>
            <a:xfrm>
              <a:off x="1497" y="770"/>
              <a:ext cx="239" cy="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3" descr="templates\docerresourceshop\icons\\31393935333135313b31393938313930353bd2b5bca8d7f8b1ead6e1"/>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rcRect l="23599" t="26815" r="5263" b="15789"/>
          <a:stretch>
            <a:fillRect/>
          </a:stretch>
        </p:blipFill>
        <p:spPr>
          <a:xfrm rot="5400000" flipH="1">
            <a:off x="9930765" y="4596765"/>
            <a:ext cx="2502535" cy="201993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hasCustomPrompt="1"/>
            <p:custDataLst>
              <p:tags r:id="rId10"/>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3"/>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4"/>
            </p:custDataLst>
          </p:nvPr>
        </p:nvSpPr>
        <p:spPr/>
        <p:txBody>
          <a:bodyPr/>
          <a:lstStyle/>
          <a:p>
            <a:endParaRPr lang="zh-CN" altLang="en-US" dirty="0"/>
          </a:p>
        </p:txBody>
      </p:sp>
      <p:sp>
        <p:nvSpPr>
          <p:cNvPr id="11" name="灯片编号占位符 10"/>
          <p:cNvSpPr>
            <a:spLocks noGrp="1"/>
          </p:cNvSpPr>
          <p:nvPr>
            <p:ph type="sldNum" sz="quarter" idx="17"/>
            <p:custDataLst>
              <p:tags r:id="rId1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片 13" descr="templates\docerresourceshop\icons\\31393935333135313b31393938313930353bd2b5bca8d7f8b1ead6e1"/>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rcRect l="23599" t="26815" r="5263" b="15789"/>
          <a:stretch>
            <a:fillRect/>
          </a:stretch>
        </p:blipFill>
        <p:spPr>
          <a:xfrm rot="5400000" flipH="1">
            <a:off x="9930765" y="4596765"/>
            <a:ext cx="2502535" cy="201993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4" name="图片 14" descr="templates\docerresourceshop\icons\\31393935333135313b31393938313930353bd2b5bca8d7f8b1ead6e1"/>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rcRect l="23599" t="26815" r="5263" b="15789"/>
          <a:stretch>
            <a:fillRect/>
          </a:stretch>
        </p:blipFill>
        <p:spPr>
          <a:xfrm>
            <a:off x="0" y="0"/>
            <a:ext cx="2502535" cy="201993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p:custDataLst>
              <p:tags r:id="rId9"/>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13"/>
            </p:custDataLst>
          </p:nvPr>
        </p:nvSpPr>
        <p:spPr/>
        <p:txBody>
          <a:bodyPr/>
          <a:lstStyle/>
          <a:p>
            <a:endParaRPr lang="zh-CN" altLang="en-US" dirty="0"/>
          </a:p>
        </p:txBody>
      </p:sp>
      <p:sp>
        <p:nvSpPr>
          <p:cNvPr id="11" name="灯片编号占位符 10"/>
          <p:cNvSpPr>
            <a:spLocks noGrp="1"/>
          </p:cNvSpPr>
          <p:nvPr>
            <p:ph type="sldNum" sz="quarter" idx="17"/>
            <p:custDataLst>
              <p:tags r:id="rId1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片 13" descr="templates\docerresourceshop\icons\\31393935333135313b31393938313930353bd2b5bca8d7f8b1ead6e1"/>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rcRect l="23599" t="26815" r="5263" b="15789"/>
          <a:stretch>
            <a:fillRect/>
          </a:stretch>
        </p:blipFill>
        <p:spPr>
          <a:xfrm rot="5400000" flipH="1">
            <a:off x="10558609" y="5227008"/>
            <a:ext cx="1805036" cy="145694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4" name="图片 14" descr="templates\docerresourceshop\icons\\31393935333135313b31393938313930353bd2b5bca8d7f8b1ead6e1"/>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rcRect l="23599" t="26815" r="5263" b="15789"/>
          <a:stretch>
            <a:fillRect/>
          </a:stretch>
        </p:blipFill>
        <p:spPr>
          <a:xfrm>
            <a:off x="0" y="0"/>
            <a:ext cx="2502535" cy="201993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p:custDataLst>
              <p:tags r:id="rId9"/>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12"/>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3"/>
            </p:custDataLst>
          </p:nvPr>
        </p:nvSpPr>
        <p:spPr/>
        <p:txBody>
          <a:bodyPr/>
          <a:lstStyle/>
          <a:p>
            <a:endParaRPr lang="zh-CN" altLang="en-US" dirty="0"/>
          </a:p>
        </p:txBody>
      </p:sp>
      <p:sp>
        <p:nvSpPr>
          <p:cNvPr id="11" name="灯片编号占位符 10"/>
          <p:cNvSpPr>
            <a:spLocks noGrp="1"/>
          </p:cNvSpPr>
          <p:nvPr>
            <p:ph type="sldNum" sz="quarter" idx="17"/>
            <p:custDataLst>
              <p:tags r:id="rId1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3" name="组合 2"/>
          <p:cNvGrpSpPr/>
          <p:nvPr>
            <p:custDataLst>
              <p:tags r:id="rId3"/>
            </p:custDataLst>
          </p:nvPr>
        </p:nvGrpSpPr>
        <p:grpSpPr>
          <a:xfrm>
            <a:off x="11711941" y="349885"/>
            <a:ext cx="268605" cy="259715"/>
            <a:chOff x="17403" y="1360"/>
            <a:chExt cx="449" cy="433"/>
          </a:xfrm>
        </p:grpSpPr>
        <p:sp>
          <p:nvSpPr>
            <p:cNvPr id="4" name="椭圆 3"/>
            <p:cNvSpPr/>
            <p:nvPr userDrawn="1">
              <p:custDataLst>
                <p:tags r:id="rId4"/>
              </p:custDataLst>
            </p:nvPr>
          </p:nvSpPr>
          <p:spPr>
            <a:xfrm>
              <a:off x="17403" y="1360"/>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cxnSp>
          <p:nvCxnSpPr>
            <p:cNvPr id="5" name="直接连接符 4"/>
            <p:cNvCxnSpPr>
              <a:stCxn id="4" idx="5"/>
            </p:cNvCxnSpPr>
            <p:nvPr userDrawn="1">
              <p:custDataLst>
                <p:tags r:id="rId5"/>
              </p:custDataLst>
            </p:nvPr>
          </p:nvCxnSpPr>
          <p:spPr>
            <a:xfrm>
              <a:off x="17708" y="1664"/>
              <a:ext cx="144" cy="129"/>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1"/>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2"/>
            </p:custDataLst>
          </p:nvPr>
        </p:nvSpPr>
        <p:spPr/>
        <p:txBody>
          <a:bodyPr/>
          <a:lstStyle/>
          <a:p>
            <a:endParaRPr lang="zh-CN" altLang="en-US" dirty="0"/>
          </a:p>
        </p:txBody>
      </p:sp>
      <p:sp>
        <p:nvSpPr>
          <p:cNvPr id="12" name="灯片编号占位符 11"/>
          <p:cNvSpPr>
            <a:spLocks noGrp="1"/>
          </p:cNvSpPr>
          <p:nvPr>
            <p:ph type="sldNum" sz="quarter" idx="19"/>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3" name="组合 2"/>
          <p:cNvGrpSpPr/>
          <p:nvPr>
            <p:custDataLst>
              <p:tags r:id="rId3"/>
            </p:custDataLst>
          </p:nvPr>
        </p:nvGrpSpPr>
        <p:grpSpPr>
          <a:xfrm>
            <a:off x="11565255" y="1214120"/>
            <a:ext cx="239395" cy="231140"/>
            <a:chOff x="17403" y="1360"/>
            <a:chExt cx="448" cy="432"/>
          </a:xfrm>
        </p:grpSpPr>
        <p:sp>
          <p:nvSpPr>
            <p:cNvPr id="4" name="椭圆 3"/>
            <p:cNvSpPr/>
            <p:nvPr userDrawn="1">
              <p:custDataLst>
                <p:tags r:id="rId4"/>
              </p:custDataLst>
            </p:nvPr>
          </p:nvSpPr>
          <p:spPr>
            <a:xfrm>
              <a:off x="17403" y="1360"/>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cxnSp>
          <p:nvCxnSpPr>
            <p:cNvPr id="5" name="直接连接符 4"/>
            <p:cNvCxnSpPr/>
            <p:nvPr userDrawn="1">
              <p:custDataLst>
                <p:tags r:id="rId5"/>
              </p:custDataLst>
            </p:nvPr>
          </p:nvCxnSpPr>
          <p:spPr>
            <a:xfrm>
              <a:off x="17743" y="1698"/>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custDataLst>
              <p:tags r:id="rId6"/>
            </p:custDataLst>
          </p:nvPr>
        </p:nvGrpSpPr>
        <p:grpSpPr>
          <a:xfrm>
            <a:off x="462280" y="1214120"/>
            <a:ext cx="529590" cy="125095"/>
            <a:chOff x="725" y="770"/>
            <a:chExt cx="1010" cy="238"/>
          </a:xfrm>
        </p:grpSpPr>
        <p:sp>
          <p:nvSpPr>
            <p:cNvPr id="12" name="椭圆 11"/>
            <p:cNvSpPr/>
            <p:nvPr userDrawn="1">
              <p:custDataLst>
                <p:tags r:id="rId7"/>
              </p:custDataLst>
            </p:nvPr>
          </p:nvSpPr>
          <p:spPr>
            <a:xfrm>
              <a:off x="725" y="770"/>
              <a:ext cx="239" cy="23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8"/>
              </p:custDataLst>
            </p:nvPr>
          </p:nvSpPr>
          <p:spPr>
            <a:xfrm>
              <a:off x="1111" y="770"/>
              <a:ext cx="239" cy="23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9"/>
              </p:custDataLst>
            </p:nvPr>
          </p:nvSpPr>
          <p:spPr>
            <a:xfrm>
              <a:off x="1497" y="770"/>
              <a:ext cx="239" cy="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14" descr="templates\docerresourceshop\icons\\31393935333135313b31393938313930353bd2b5bca8d7f8b1ead6e1"/>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rcRect l="23599" t="26815" r="5263" b="15789"/>
          <a:stretch>
            <a:fillRect/>
          </a:stretch>
        </p:blipFill>
        <p:spPr>
          <a:xfrm rot="10800000" flipH="1">
            <a:off x="-2540" y="3222625"/>
            <a:ext cx="3314700" cy="2675890"/>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16" name="图片 15" descr="templates\docerresourceshop\icons\\31393935333135313b31393938313930353bd2b5bca8d7f8b1ead6e1"/>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rcRect l="23599" t="26815" r="5263" b="15789"/>
          <a:stretch>
            <a:fillRect/>
          </a:stretch>
        </p:blipFill>
        <p:spPr>
          <a:xfrm rot="10800000">
            <a:off x="8877300" y="3222625"/>
            <a:ext cx="3314700" cy="2675890"/>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hasCustomPrompt="1"/>
            <p:custDataLst>
              <p:tags r:id="rId16"/>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1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1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9"/>
            </p:custDataLst>
          </p:nvPr>
        </p:nvSpPr>
        <p:spPr/>
        <p:txBody>
          <a:bodyPr/>
          <a:lstStyle/>
          <a:p>
            <a:endParaRPr lang="zh-CN" altLang="en-US" dirty="0"/>
          </a:p>
        </p:txBody>
      </p:sp>
      <p:sp>
        <p:nvSpPr>
          <p:cNvPr id="9" name="灯片编号占位符 8"/>
          <p:cNvSpPr>
            <a:spLocks noGrp="1"/>
          </p:cNvSpPr>
          <p:nvPr>
            <p:ph type="sldNum" sz="quarter" idx="16"/>
            <p:custDataLst>
              <p:tags r:id="rId2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573" t="2656" r="9506" b="7691"/>
          <a:stretch>
            <a:fillRect/>
          </a:stretch>
        </p:blipFill>
        <p:spPr>
          <a:xfrm>
            <a:off x="6481083" y="-1"/>
            <a:ext cx="5710917" cy="6858001"/>
          </a:xfrm>
          <a:prstGeom prst="rect">
            <a:avLst/>
          </a:prstGeom>
        </p:spPr>
      </p:pic>
      <p:sp>
        <p:nvSpPr>
          <p:cNvPr id="11" name="圆角矩形 139"/>
          <p:cNvSpPr/>
          <p:nvPr>
            <p:custDataLst>
              <p:tags r:id="rId4"/>
            </p:custDataLst>
          </p:nvPr>
        </p:nvSpPr>
        <p:spPr>
          <a:xfrm>
            <a:off x="645160" y="3408680"/>
            <a:ext cx="5123815" cy="556260"/>
          </a:xfrm>
          <a:prstGeom prst="roundRect">
            <a:avLst>
              <a:gd name="adj" fmla="val 22602"/>
            </a:avLst>
          </a:prstGeom>
          <a:gradFill>
            <a:gsLst>
              <a:gs pos="0">
                <a:schemeClr val="accent1">
                  <a:alpha val="66000"/>
                </a:schemeClr>
              </a:gs>
              <a:gs pos="100000">
                <a:schemeClr val="accent1"/>
              </a:gs>
            </a:gsLst>
            <a:lin ang="2700000" scaled="0"/>
          </a:gradFill>
          <a:ln>
            <a:noFill/>
          </a:ln>
          <a:effectLst>
            <a:outerShdw blurRad="469900" dist="114300" dir="2700000" algn="tl" rotWithShape="0">
              <a:srgbClr val="1185F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custDataLst>
              <p:tags r:id="rId5"/>
            </p:custDataLst>
          </p:nvPr>
        </p:nvGrpSpPr>
        <p:grpSpPr>
          <a:xfrm>
            <a:off x="916305" y="3556635"/>
            <a:ext cx="284480" cy="274955"/>
            <a:chOff x="6089" y="5693"/>
            <a:chExt cx="667" cy="645"/>
          </a:xfrm>
        </p:grpSpPr>
        <p:sp>
          <p:nvSpPr>
            <p:cNvPr id="13" name="椭圆 12"/>
            <p:cNvSpPr/>
            <p:nvPr>
              <p:custDataLst>
                <p:tags r:id="rId6"/>
              </p:custDataLst>
            </p:nvPr>
          </p:nvSpPr>
          <p:spPr>
            <a:xfrm>
              <a:off x="6089" y="5693"/>
              <a:ext cx="532" cy="532"/>
            </a:xfrm>
            <a:prstGeom prst="ellipse">
              <a:avLst/>
            </a:prstGeom>
            <a:noFill/>
            <a:ln w="38100">
              <a:solidFill>
                <a:srgbClr val="F2F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5"/>
            </p:cNvCxnSpPr>
            <p:nvPr>
              <p:custDataLst>
                <p:tags r:id="rId7"/>
              </p:custDataLst>
            </p:nvPr>
          </p:nvCxnSpPr>
          <p:spPr>
            <a:xfrm>
              <a:off x="6595" y="6197"/>
              <a:ext cx="161" cy="141"/>
            </a:xfrm>
            <a:prstGeom prst="line">
              <a:avLst/>
            </a:prstGeom>
            <a:ln w="38100" cap="rnd">
              <a:solidFill>
                <a:srgbClr val="F2FAFF"/>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custDataLst>
              <p:tags r:id="rId8"/>
            </p:custDataLst>
          </p:nvPr>
        </p:nvCxnSpPr>
        <p:spPr>
          <a:xfrm>
            <a:off x="1400810" y="3592195"/>
            <a:ext cx="1905" cy="204470"/>
          </a:xfrm>
          <a:prstGeom prst="line">
            <a:avLst/>
          </a:prstGeom>
          <a:ln w="28575" cap="rnd">
            <a:solidFill>
              <a:srgbClr val="F2FAFF"/>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9"/>
            </p:custDataLst>
          </p:nvPr>
        </p:nvSpPr>
        <p:spPr>
          <a:xfrm>
            <a:off x="588010" y="1065111"/>
            <a:ext cx="6006147" cy="2348836"/>
          </a:xfrm>
        </p:spPr>
        <p:txBody>
          <a:bodyPr lIns="101600" tIns="38100" rIns="25400" bIns="38100" anchor="t" anchorCtr="0">
            <a:normAutofit/>
          </a:bodyPr>
          <a:lstStyle>
            <a:lvl1pPr algn="l">
              <a:defRPr sz="6600" spc="600">
                <a:gradFill>
                  <a:gsLst>
                    <a:gs pos="74000">
                      <a:schemeClr val="accent1">
                        <a:lumMod val="50000"/>
                      </a:schemeClr>
                    </a:gs>
                    <a:gs pos="0">
                      <a:schemeClr val="accent1">
                        <a:lumMod val="75000"/>
                      </a:schemeClr>
                    </a:gs>
                  </a:gsLst>
                  <a:lin ang="2700000" scaled="0"/>
                </a:gradFill>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0"/>
            </p:custDataLst>
          </p:nvPr>
        </p:nvSpPr>
        <p:spPr>
          <a:xfrm>
            <a:off x="1523365" y="3458135"/>
            <a:ext cx="4043680" cy="455138"/>
          </a:xfrm>
        </p:spPr>
        <p:txBody>
          <a:bodyPr lIns="101600" tIns="38100" rIns="76200" bIns="38100" anchor="ctr">
            <a:normAutofit/>
          </a:bodyPr>
          <a:lstStyle>
            <a:lvl1pPr marL="0" indent="0" algn="l" eaLnBrk="1" fontAlgn="auto" latinLnBrk="0" hangingPunct="1">
              <a:lnSpc>
                <a:spcPct val="100000"/>
              </a:lnSpc>
              <a:spcAft>
                <a:spcPts val="0"/>
              </a:spcAft>
              <a:buNone/>
              <a:defRPr sz="1600" b="1" u="none" strike="noStrike" kern="1200" cap="none" spc="200" normalizeH="0" baseline="0">
                <a:solidFill>
                  <a:schemeClr val="bg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dirty="0"/>
          </a:p>
        </p:txBody>
      </p:sp>
      <p:sp>
        <p:nvSpPr>
          <p:cNvPr id="6" name="灯片编号占位符 5"/>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dirty="0"/>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dirty="0"/>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节标题">
    <p:bg>
      <p:bgPr>
        <a:gradFill>
          <a:gsLst>
            <a:gs pos="100000">
              <a:schemeClr val="tx2">
                <a:lumMod val="50000"/>
              </a:schemeClr>
            </a:gs>
            <a:gs pos="0">
              <a:schemeClr val="tx2">
                <a:lumMod val="90000"/>
              </a:schemeClr>
            </a:gs>
            <a:gs pos="30000">
              <a:schemeClr val="tx2">
                <a:lumMod val="75000"/>
              </a:schemeClr>
            </a:gs>
            <a:gs pos="60000">
              <a:schemeClr val="tx2">
                <a:lumMod val="50000"/>
              </a:schemeClr>
            </a:gs>
          </a:gsLst>
          <a:lin ang="2700000" scaled="0"/>
        </a:gra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5647412" y="0"/>
            <a:ext cx="6544588" cy="5277587"/>
          </a:xfrm>
          <a:prstGeom prst="rect">
            <a:avLst/>
          </a:prstGeom>
        </p:spPr>
      </p:pic>
      <p:sp>
        <p:nvSpPr>
          <p:cNvPr id="11" name="圆角矩形 139"/>
          <p:cNvSpPr/>
          <p:nvPr>
            <p:custDataLst>
              <p:tags r:id="rId4"/>
            </p:custDataLst>
          </p:nvPr>
        </p:nvSpPr>
        <p:spPr>
          <a:xfrm>
            <a:off x="759460" y="836295"/>
            <a:ext cx="4203065" cy="409575"/>
          </a:xfrm>
          <a:prstGeom prst="roundRect">
            <a:avLst>
              <a:gd name="adj" fmla="val 22602"/>
            </a:avLst>
          </a:prstGeom>
          <a:solidFill>
            <a:schemeClr val="bg1"/>
          </a:solidFill>
          <a:ln w="12700" cmpd="sng">
            <a:noFill/>
            <a:prstDash val="solid"/>
          </a:ln>
          <a:effectLst>
            <a:outerShdw blurRad="254000" dist="139700" dir="2700000" algn="tl" rotWithShape="0">
              <a:schemeClr val="bg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grpSp>
        <p:nvGrpSpPr>
          <p:cNvPr id="12" name="组合 11"/>
          <p:cNvGrpSpPr/>
          <p:nvPr>
            <p:custDataLst>
              <p:tags r:id="rId5"/>
            </p:custDataLst>
          </p:nvPr>
        </p:nvGrpSpPr>
        <p:grpSpPr>
          <a:xfrm>
            <a:off x="958850" y="945515"/>
            <a:ext cx="209550" cy="202565"/>
            <a:chOff x="6089" y="5693"/>
            <a:chExt cx="667" cy="645"/>
          </a:xfrm>
        </p:grpSpPr>
        <p:sp>
          <p:nvSpPr>
            <p:cNvPr id="13" name="椭圆 12"/>
            <p:cNvSpPr/>
            <p:nvPr>
              <p:custDataLst>
                <p:tags r:id="rId6"/>
              </p:custDataLst>
            </p:nvPr>
          </p:nvSpPr>
          <p:spPr>
            <a:xfrm>
              <a:off x="6089" y="5693"/>
              <a:ext cx="532" cy="53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14" name="直接连接符 13"/>
            <p:cNvCxnSpPr>
              <a:stCxn id="13" idx="5"/>
            </p:cNvCxnSpPr>
            <p:nvPr>
              <p:custDataLst>
                <p:tags r:id="rId7"/>
              </p:custDataLst>
            </p:nvPr>
          </p:nvCxnSpPr>
          <p:spPr>
            <a:xfrm>
              <a:off x="6595" y="6197"/>
              <a:ext cx="161" cy="14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custDataLst>
              <p:tags r:id="rId8"/>
            </p:custDataLst>
          </p:nvPr>
        </p:nvCxnSpPr>
        <p:spPr>
          <a:xfrm>
            <a:off x="1315720" y="971550"/>
            <a:ext cx="1270" cy="150495"/>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9"/>
            </p:custDataLst>
          </p:nvPr>
        </p:nvSpPr>
        <p:spPr>
          <a:xfrm>
            <a:off x="759460" y="3277235"/>
            <a:ext cx="5821680" cy="1321435"/>
          </a:xfrm>
        </p:spPr>
        <p:txBody>
          <a:bodyPr lIns="101600" tIns="38100" rIns="63500" bIns="38100" anchor="ctr" anchorCtr="0">
            <a:noAutofit/>
          </a:bodyPr>
          <a:lstStyle>
            <a:lvl1pPr>
              <a:defRPr sz="6000" u="none" strike="noStrike" kern="1200" cap="none" spc="0" normalizeH="0" baseline="0">
                <a:solidFill>
                  <a:schemeClr val="bg1"/>
                </a:solidFill>
                <a:uFillTx/>
                <a:latin typeface="微软雅黑" panose="020B0503020204020204" charset="-122"/>
                <a:ea typeface="微软雅黑" panose="020B0503020204020204" charset="-122"/>
              </a:defRPr>
            </a:lvl1pPr>
          </a:lstStyle>
          <a:p>
            <a:r>
              <a:rPr lang="zh-CN" altLang="en-US" dirty="0"/>
              <a:t>单击编辑标题</a:t>
            </a:r>
            <a:endParaRPr lang="zh-CN" altLang="en-US" dirty="0"/>
          </a:p>
        </p:txBody>
      </p:sp>
      <p:sp>
        <p:nvSpPr>
          <p:cNvPr id="3" name="文本占位符 2"/>
          <p:cNvSpPr>
            <a:spLocks noGrp="1"/>
          </p:cNvSpPr>
          <p:nvPr>
            <p:ph type="body" idx="1"/>
            <p:custDataLst>
              <p:tags r:id="rId10"/>
            </p:custDataLst>
          </p:nvPr>
        </p:nvSpPr>
        <p:spPr>
          <a:xfrm>
            <a:off x="759460" y="4633876"/>
            <a:ext cx="5821680" cy="1480258"/>
          </a:xfrm>
        </p:spPr>
        <p:txBody>
          <a:bodyPr lIns="101600" tIns="38100" rIns="76200" bIns="38100">
            <a:normAutofit/>
          </a:bodyPr>
          <a:lstStyle>
            <a:lvl1pPr marL="0" indent="0" eaLnBrk="1" fontAlgn="auto" latinLnBrk="0" hangingPunct="1">
              <a:lnSpc>
                <a:spcPct val="150000"/>
              </a:lnSpc>
              <a:spcAft>
                <a:spcPts val="0"/>
              </a:spcAft>
              <a:buNone/>
              <a:defRPr kumimoji="0" lang="zh-CN" altLang="en-US" sz="1600" b="0" i="0" u="none" strike="noStrike" kern="1200" cap="none" spc="150" normalizeH="0" baseline="0" noProof="1">
                <a:solidFill>
                  <a:schemeClr val="bg1"/>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en-US" altLang="zh-CN" dirty="0"/>
          </a:p>
        </p:txBody>
      </p:sp>
      <p:sp>
        <p:nvSpPr>
          <p:cNvPr id="7" name="日期占位符 6"/>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p>
            <a:endParaRPr lang="zh-CN" altLang="en-US" dirty="0"/>
          </a:p>
        </p:txBody>
      </p:sp>
      <p:sp>
        <p:nvSpPr>
          <p:cNvPr id="9" name="灯片编号占位符 8"/>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
        <p:nvSpPr>
          <p:cNvPr id="21" name="文本占位符 20"/>
          <p:cNvSpPr>
            <a:spLocks noGrp="1"/>
          </p:cNvSpPr>
          <p:nvPr>
            <p:ph type="body" sz="quarter" idx="14"/>
            <p:custDataLst>
              <p:tags r:id="rId14"/>
            </p:custDataLst>
          </p:nvPr>
        </p:nvSpPr>
        <p:spPr>
          <a:xfrm>
            <a:off x="1406524" y="846304"/>
            <a:ext cx="3452299" cy="389554"/>
          </a:xfrm>
        </p:spPr>
        <p:txBody>
          <a:bodyPr anchor="ctr">
            <a:normAutofit/>
          </a:bodyPr>
          <a:lstStyle>
            <a:lvl1pPr marL="0" indent="0">
              <a:lnSpc>
                <a:spcPct val="100000"/>
              </a:lnSpc>
              <a:spcAft>
                <a:spcPts val="0"/>
              </a:spcAft>
              <a:buNone/>
              <a:defRPr sz="1400" b="1" spc="150" baseline="0">
                <a:solidFill>
                  <a:schemeClr val="accent1"/>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rm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 name="日期占位符 7"/>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6"/>
            </p:custDataLst>
          </p:nvPr>
        </p:nvSpPr>
        <p:spPr/>
        <p:txBody>
          <a:bodyPr/>
          <a:lstStyle/>
          <a:p>
            <a:endParaRPr lang="zh-CN" altLang="en-US" dirty="0"/>
          </a:p>
        </p:txBody>
      </p:sp>
      <p:sp>
        <p:nvSpPr>
          <p:cNvPr id="10" name="灯片编号占位符 9"/>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 name="日期占位符 9"/>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11" name="页脚占位符 10"/>
          <p:cNvSpPr>
            <a:spLocks noGrp="1"/>
          </p:cNvSpPr>
          <p:nvPr>
            <p:ph type="ftr" sz="quarter" idx="11"/>
            <p:custDataLst>
              <p:tags r:id="rId8"/>
            </p:custDataLst>
          </p:nvPr>
        </p:nvSpPr>
        <p:spPr/>
        <p:txBody>
          <a:bodyPr/>
          <a:lstStyle/>
          <a:p>
            <a:endParaRPr lang="zh-CN" altLang="en-US" dirty="0"/>
          </a:p>
        </p:txBody>
      </p:sp>
      <p:sp>
        <p:nvSpPr>
          <p:cNvPr id="12" name="灯片编号占位符 11"/>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6" name="日期占位符 5"/>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4"/>
            </p:custDataLst>
          </p:nvPr>
        </p:nvSpPr>
        <p:spPr/>
        <p:txBody>
          <a:bodyPr/>
          <a:lstStyle/>
          <a:p>
            <a:endParaRPr lang="zh-CN" altLang="en-US" dirty="0"/>
          </a:p>
        </p:txBody>
      </p:sp>
      <p:sp>
        <p:nvSpPr>
          <p:cNvPr id="8" name="灯片编号占位符 7"/>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4"/>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3"/>
            </p:custDataLst>
          </p:nvPr>
        </p:nvSpPr>
        <p:spPr/>
        <p:txBody>
          <a:bodyPr/>
          <a:lstStyle/>
          <a:p>
            <a:endParaRPr lang="zh-CN" altLang="en-US" dirty="0"/>
          </a:p>
        </p:txBody>
      </p:sp>
      <p:sp>
        <p:nvSpPr>
          <p:cNvPr id="7" name="灯片编号占位符 6"/>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8" name="日期占位符 7"/>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6"/>
            </p:custDataLst>
          </p:nvPr>
        </p:nvSpPr>
        <p:spPr/>
        <p:txBody>
          <a:bodyPr/>
          <a:lstStyle/>
          <a:p>
            <a:endParaRPr lang="zh-CN" altLang="en-US" dirty="0"/>
          </a:p>
        </p:txBody>
      </p:sp>
      <p:sp>
        <p:nvSpPr>
          <p:cNvPr id="10" name="灯片编号占位符 9"/>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normAutofit/>
          </a:bodyPr>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dirty="0"/>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2"/>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4"/>
            <p:custDataLst>
              <p:tags r:id="rId3"/>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5"/>
            <p:custDataLst>
              <p:tags r:id="rId4"/>
            </p:custDataLst>
          </p:nvPr>
        </p:nvSpPr>
        <p:spPr/>
        <p:txBody>
          <a:bodyPr/>
          <a:lstStyle/>
          <a:p>
            <a:endParaRPr lang="zh-CN" altLang="en-US" dirty="0"/>
          </a:p>
        </p:txBody>
      </p:sp>
      <p:sp>
        <p:nvSpPr>
          <p:cNvPr id="8" name="灯片编号占位符 7"/>
          <p:cNvSpPr>
            <a:spLocks noGrp="1"/>
          </p:cNvSpPr>
          <p:nvPr>
            <p:ph type="sldNum" sz="quarter" idx="16"/>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gradFill>
          <a:gsLst>
            <a:gs pos="61000">
              <a:schemeClr val="tx2">
                <a:lumMod val="50000"/>
              </a:schemeClr>
            </a:gs>
            <a:gs pos="0">
              <a:schemeClr val="tx2"/>
            </a:gs>
          </a:gsLst>
          <a:lin ang="2700000" scaled="0"/>
        </a:gradFill>
        <a:effectLst/>
      </p:bgPr>
    </p:bg>
    <p:spTree>
      <p:nvGrpSpPr>
        <p:cNvPr id="1" name=""/>
        <p:cNvGrpSpPr/>
        <p:nvPr/>
      </p:nvGrpSpPr>
      <p:grpSpPr>
        <a:xfrm>
          <a:off x="0" y="0"/>
          <a:ext cx="0" cy="0"/>
          <a:chOff x="0" y="0"/>
          <a:chExt cx="0" cy="0"/>
        </a:xfrm>
      </p:grpSpPr>
      <p:pic>
        <p:nvPicPr>
          <p:cNvPr id="16" name="图片 15" descr="图片3"/>
          <p:cNvPicPr>
            <a:picLocks noChangeAspect="1"/>
          </p:cNvPicPr>
          <p:nvPr>
            <p:custDataLst>
              <p:tags r:id="rId2"/>
            </p:custDataLst>
          </p:nvPr>
        </p:nvPicPr>
        <p:blipFill>
          <a:blip r:embed="rId3"/>
          <a:srcRect l="12090" r="7794" b="27069"/>
          <a:stretch>
            <a:fillRect/>
          </a:stretch>
        </p:blipFill>
        <p:spPr>
          <a:xfrm>
            <a:off x="-11430" y="1527175"/>
            <a:ext cx="12219305" cy="5337810"/>
          </a:xfrm>
          <a:prstGeom prst="rect">
            <a:avLst/>
          </a:prstGeom>
        </p:spPr>
      </p:pic>
      <p:sp>
        <p:nvSpPr>
          <p:cNvPr id="17" name="矩形 16" hidden="1"/>
          <p:cNvSpPr/>
          <p:nvPr>
            <p:custDataLst>
              <p:tags r:id="rId4"/>
            </p:custDataLst>
          </p:nvPr>
        </p:nvSpPr>
        <p:spPr>
          <a:xfrm>
            <a:off x="-27305" y="511175"/>
            <a:ext cx="12219305" cy="6346825"/>
          </a:xfrm>
          <a:prstGeom prst="rect">
            <a:avLst/>
          </a:prstGeom>
          <a:gradFill>
            <a:gsLst>
              <a:gs pos="100000">
                <a:schemeClr val="tx2">
                  <a:lumMod val="50000"/>
                  <a:alpha val="0"/>
                </a:schemeClr>
              </a:gs>
              <a:gs pos="0">
                <a:schemeClr val="tx2">
                  <a:lumMod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圆角矩形 139"/>
          <p:cNvSpPr/>
          <p:nvPr>
            <p:custDataLst>
              <p:tags r:id="rId5"/>
            </p:custDataLst>
          </p:nvPr>
        </p:nvSpPr>
        <p:spPr>
          <a:xfrm>
            <a:off x="3020695" y="1513205"/>
            <a:ext cx="6163310" cy="764540"/>
          </a:xfrm>
          <a:prstGeom prst="roundRect">
            <a:avLst>
              <a:gd name="adj" fmla="val 18892"/>
            </a:avLst>
          </a:prstGeom>
          <a:solidFill>
            <a:schemeClr val="bg1"/>
          </a:solidFill>
          <a:ln>
            <a:noFill/>
          </a:ln>
          <a:effectLst>
            <a:outerShdw blurRad="254000" dist="114300" dir="2700000" algn="tl" rotWithShape="0">
              <a:schemeClr val="bg1">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custDataLst>
              <p:tags r:id="rId6"/>
            </p:custDataLst>
          </p:nvPr>
        </p:nvGrpSpPr>
        <p:grpSpPr>
          <a:xfrm>
            <a:off x="3364230" y="1696720"/>
            <a:ext cx="433070" cy="418465"/>
            <a:chOff x="6089" y="5693"/>
            <a:chExt cx="667" cy="645"/>
          </a:xfrm>
        </p:grpSpPr>
        <p:sp>
          <p:nvSpPr>
            <p:cNvPr id="21" name="椭圆 20"/>
            <p:cNvSpPr/>
            <p:nvPr>
              <p:custDataLst>
                <p:tags r:id="rId7"/>
              </p:custDataLst>
            </p:nvPr>
          </p:nvSpPr>
          <p:spPr>
            <a:xfrm>
              <a:off x="6089" y="5693"/>
              <a:ext cx="532" cy="53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21" idx="5"/>
            </p:cNvCxnSpPr>
            <p:nvPr>
              <p:custDataLst>
                <p:tags r:id="rId8"/>
              </p:custDataLst>
            </p:nvPr>
          </p:nvCxnSpPr>
          <p:spPr>
            <a:xfrm>
              <a:off x="6543" y="6147"/>
              <a:ext cx="213" cy="191"/>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4" name="直接连接符 23"/>
          <p:cNvCxnSpPr/>
          <p:nvPr>
            <p:custDataLst>
              <p:tags r:id="rId9"/>
            </p:custDataLst>
          </p:nvPr>
        </p:nvCxnSpPr>
        <p:spPr>
          <a:xfrm>
            <a:off x="4102100" y="1750695"/>
            <a:ext cx="3175" cy="311150"/>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0"/>
            </p:custDataLst>
          </p:nvPr>
        </p:nvSpPr>
        <p:spPr>
          <a:xfrm>
            <a:off x="3978592" y="2477767"/>
            <a:ext cx="4245609" cy="867413"/>
          </a:xfrm>
        </p:spPr>
        <p:txBody>
          <a:bodyPr vert="horz" lIns="101600" tIns="38100" rIns="25400" bIns="38100" rtlCol="0" anchor="ctr" anchorCtr="0">
            <a:normAutofit/>
          </a:bodyPr>
          <a:lstStyle>
            <a:lvl1pPr marL="0" marR="0" algn="ctr" defTabSz="914400" rtl="0" eaLnBrk="1" fontAlgn="auto" latinLnBrk="0" hangingPunct="1">
              <a:lnSpc>
                <a:spcPct val="100000"/>
              </a:lnSpc>
              <a:buNone/>
              <a:defRPr kumimoji="0" lang="zh-CN" altLang="en-US" sz="3200" b="1" i="0" u="none" strike="noStrike" kern="1200" cap="none" spc="100" normalizeH="0" baseline="0" noProof="1" dirty="0">
                <a:solidFill>
                  <a:schemeClr val="bg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单击此处编辑标题</a:t>
            </a:r>
            <a:endParaRPr dirty="0">
              <a:sym typeface="+mn-ea"/>
            </a:endParaRPr>
          </a:p>
        </p:txBody>
      </p:sp>
      <p:sp>
        <p:nvSpPr>
          <p:cNvPr id="27" name="文本占位符 26"/>
          <p:cNvSpPr>
            <a:spLocks noGrp="1"/>
          </p:cNvSpPr>
          <p:nvPr>
            <p:ph type="body" sz="quarter" idx="10"/>
            <p:custDataLst>
              <p:tags r:id="rId11"/>
            </p:custDataLst>
          </p:nvPr>
        </p:nvSpPr>
        <p:spPr>
          <a:xfrm>
            <a:off x="4282440" y="1565275"/>
            <a:ext cx="4787265" cy="666750"/>
          </a:xfrm>
        </p:spPr>
        <p:txBody>
          <a:bodyPr anchor="ctr">
            <a:normAutofit/>
          </a:bodyPr>
          <a:lstStyle>
            <a:lvl1pPr marL="0" indent="0">
              <a:lnSpc>
                <a:spcPct val="100000"/>
              </a:lnSpc>
              <a:spcAft>
                <a:spcPts val="0"/>
              </a:spcAft>
              <a:buNone/>
              <a:defRPr sz="2800" b="1" spc="0" baseline="0">
                <a:solidFill>
                  <a:schemeClr val="accent1"/>
                </a:solidFill>
              </a:defRPr>
            </a:lvl1pPr>
          </a:lstStyle>
          <a:p>
            <a:pPr lvl="0"/>
            <a:r>
              <a:rPr lang="zh-CN" altLang="en-US" dirty="0"/>
              <a:t>单击此处编辑母版文本样式</a:t>
            </a:r>
            <a:endParaRPr lang="zh-CN" altLang="en-US" dirty="0"/>
          </a:p>
        </p:txBody>
      </p:sp>
      <p:sp>
        <p:nvSpPr>
          <p:cNvPr id="28" name="日期占位符 27"/>
          <p:cNvSpPr>
            <a:spLocks noGrp="1"/>
          </p:cNvSpPr>
          <p:nvPr>
            <p:ph type="dt" sz="half" idx="11"/>
            <p:custDataLst>
              <p:tags r:id="rId12"/>
            </p:custDataLst>
          </p:nvPr>
        </p:nvSpPr>
        <p:spPr/>
        <p:txBody>
          <a:bodyPr/>
          <a:lstStyle/>
          <a:p>
            <a:fld id="{760FBDFE-C587-4B4C-A407-44438C67B59E}" type="datetimeFigureOut">
              <a:rPr lang="zh-CN" altLang="en-US" smtClean="0"/>
            </a:fld>
            <a:endParaRPr lang="zh-CN" altLang="en-US"/>
          </a:p>
        </p:txBody>
      </p:sp>
      <p:sp>
        <p:nvSpPr>
          <p:cNvPr id="29" name="页脚占位符 28"/>
          <p:cNvSpPr>
            <a:spLocks noGrp="1"/>
          </p:cNvSpPr>
          <p:nvPr>
            <p:ph type="ftr" sz="quarter" idx="12"/>
            <p:custDataLst>
              <p:tags r:id="rId13"/>
            </p:custDataLst>
          </p:nvPr>
        </p:nvSpPr>
        <p:spPr/>
        <p:txBody>
          <a:bodyPr/>
          <a:lstStyle/>
          <a:p>
            <a:endParaRPr lang="zh-CN" altLang="en-US" dirty="0"/>
          </a:p>
        </p:txBody>
      </p:sp>
      <p:sp>
        <p:nvSpPr>
          <p:cNvPr id="30" name="灯片编号占位符 29"/>
          <p:cNvSpPr>
            <a:spLocks noGrp="1"/>
          </p:cNvSpPr>
          <p:nvPr>
            <p:ph type="sldNum" sz="quarter" idx="13"/>
            <p:custDataLst>
              <p:tags r:id="rId1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gradFill>
          <a:gsLst>
            <a:gs pos="100000">
              <a:schemeClr val="tx2">
                <a:lumMod val="50000"/>
              </a:schemeClr>
            </a:gs>
            <a:gs pos="0">
              <a:schemeClr val="tx2">
                <a:lumMod val="90000"/>
              </a:schemeClr>
            </a:gs>
            <a:gs pos="30000">
              <a:schemeClr val="tx2">
                <a:lumMod val="75000"/>
              </a:schemeClr>
            </a:gs>
            <a:gs pos="60000">
              <a:schemeClr val="tx2">
                <a:lumMod val="50000"/>
              </a:schemeClr>
            </a:gs>
          </a:gsLst>
          <a:lin ang="2700000" scaled="0"/>
        </a:gra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5647412" y="0"/>
            <a:ext cx="6544588" cy="5277587"/>
          </a:xfrm>
          <a:prstGeom prst="rect">
            <a:avLst/>
          </a:prstGeom>
        </p:spPr>
      </p:pic>
      <p:sp>
        <p:nvSpPr>
          <p:cNvPr id="11" name="圆角矩形 139"/>
          <p:cNvSpPr/>
          <p:nvPr>
            <p:custDataLst>
              <p:tags r:id="rId4"/>
            </p:custDataLst>
          </p:nvPr>
        </p:nvSpPr>
        <p:spPr>
          <a:xfrm>
            <a:off x="759460" y="836295"/>
            <a:ext cx="4203065" cy="409575"/>
          </a:xfrm>
          <a:prstGeom prst="roundRect">
            <a:avLst>
              <a:gd name="adj" fmla="val 22602"/>
            </a:avLst>
          </a:prstGeom>
          <a:solidFill>
            <a:schemeClr val="bg1"/>
          </a:solidFill>
          <a:ln w="12700" cmpd="sng">
            <a:noFill/>
            <a:prstDash val="solid"/>
          </a:ln>
          <a:effectLst>
            <a:outerShdw blurRad="254000" dist="139700" dir="2700000" algn="tl" rotWithShape="0">
              <a:schemeClr val="bg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grpSp>
        <p:nvGrpSpPr>
          <p:cNvPr id="12" name="组合 11"/>
          <p:cNvGrpSpPr/>
          <p:nvPr>
            <p:custDataLst>
              <p:tags r:id="rId5"/>
            </p:custDataLst>
          </p:nvPr>
        </p:nvGrpSpPr>
        <p:grpSpPr>
          <a:xfrm>
            <a:off x="958850" y="945515"/>
            <a:ext cx="209550" cy="202565"/>
            <a:chOff x="6089" y="5693"/>
            <a:chExt cx="667" cy="645"/>
          </a:xfrm>
        </p:grpSpPr>
        <p:sp>
          <p:nvSpPr>
            <p:cNvPr id="13" name="椭圆 12"/>
            <p:cNvSpPr/>
            <p:nvPr>
              <p:custDataLst>
                <p:tags r:id="rId6"/>
              </p:custDataLst>
            </p:nvPr>
          </p:nvSpPr>
          <p:spPr>
            <a:xfrm>
              <a:off x="6089" y="5693"/>
              <a:ext cx="532" cy="53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14" name="直接连接符 13"/>
            <p:cNvCxnSpPr>
              <a:stCxn id="13" idx="5"/>
            </p:cNvCxnSpPr>
            <p:nvPr>
              <p:custDataLst>
                <p:tags r:id="rId7"/>
              </p:custDataLst>
            </p:nvPr>
          </p:nvCxnSpPr>
          <p:spPr>
            <a:xfrm>
              <a:off x="6595" y="6197"/>
              <a:ext cx="161" cy="14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custDataLst>
              <p:tags r:id="rId8"/>
            </p:custDataLst>
          </p:nvPr>
        </p:nvCxnSpPr>
        <p:spPr>
          <a:xfrm>
            <a:off x="1315720" y="971550"/>
            <a:ext cx="1270" cy="150495"/>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9"/>
            </p:custDataLst>
          </p:nvPr>
        </p:nvSpPr>
        <p:spPr>
          <a:xfrm>
            <a:off x="759460" y="3277235"/>
            <a:ext cx="5821680" cy="1321435"/>
          </a:xfrm>
        </p:spPr>
        <p:txBody>
          <a:bodyPr lIns="101600" tIns="38100" rIns="63500" bIns="38100" anchor="ctr" anchorCtr="0">
            <a:noAutofit/>
          </a:bodyPr>
          <a:lstStyle>
            <a:lvl1pPr>
              <a:defRPr sz="6000" u="none" strike="noStrike" kern="1200" cap="none" spc="0" normalizeH="0" baseline="0">
                <a:solidFill>
                  <a:schemeClr val="bg1"/>
                </a:solidFill>
                <a:uFillTx/>
                <a:latin typeface="微软雅黑" panose="020B0503020204020204" charset="-122"/>
                <a:ea typeface="微软雅黑" panose="020B0503020204020204" charset="-122"/>
              </a:defRPr>
            </a:lvl1pPr>
          </a:lstStyle>
          <a:p>
            <a:r>
              <a:rPr lang="zh-CN" altLang="en-US" dirty="0"/>
              <a:t>单击编辑标题</a:t>
            </a:r>
            <a:endParaRPr lang="zh-CN" altLang="en-US" dirty="0"/>
          </a:p>
        </p:txBody>
      </p:sp>
      <p:sp>
        <p:nvSpPr>
          <p:cNvPr id="3" name="文本占位符 2"/>
          <p:cNvSpPr>
            <a:spLocks noGrp="1"/>
          </p:cNvSpPr>
          <p:nvPr>
            <p:ph type="body" idx="1"/>
            <p:custDataLst>
              <p:tags r:id="rId10"/>
            </p:custDataLst>
          </p:nvPr>
        </p:nvSpPr>
        <p:spPr>
          <a:xfrm>
            <a:off x="759460" y="4633876"/>
            <a:ext cx="5821680" cy="1480258"/>
          </a:xfrm>
        </p:spPr>
        <p:txBody>
          <a:bodyPr lIns="101600" tIns="38100" rIns="76200" bIns="38100">
            <a:normAutofit/>
          </a:bodyPr>
          <a:lstStyle>
            <a:lvl1pPr marL="0" indent="0" eaLnBrk="1" fontAlgn="auto" latinLnBrk="0" hangingPunct="1">
              <a:lnSpc>
                <a:spcPct val="150000"/>
              </a:lnSpc>
              <a:spcAft>
                <a:spcPts val="0"/>
              </a:spcAft>
              <a:buNone/>
              <a:defRPr kumimoji="0" lang="zh-CN" altLang="en-US" sz="1600" b="0" i="0" u="none" strike="noStrike" kern="1200" cap="none" spc="150" normalizeH="0" baseline="0" noProof="1">
                <a:solidFill>
                  <a:schemeClr val="bg1"/>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en-US" altLang="zh-CN" dirty="0"/>
          </a:p>
        </p:txBody>
      </p:sp>
      <p:sp>
        <p:nvSpPr>
          <p:cNvPr id="7" name="日期占位符 6"/>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p>
            <a:endParaRPr lang="zh-CN" altLang="en-US" dirty="0"/>
          </a:p>
        </p:txBody>
      </p:sp>
      <p:sp>
        <p:nvSpPr>
          <p:cNvPr id="9" name="灯片编号占位符 8"/>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
        <p:nvSpPr>
          <p:cNvPr id="21" name="文本占位符 20"/>
          <p:cNvSpPr>
            <a:spLocks noGrp="1"/>
          </p:cNvSpPr>
          <p:nvPr>
            <p:ph type="body" sz="quarter" idx="14"/>
            <p:custDataLst>
              <p:tags r:id="rId14"/>
            </p:custDataLst>
          </p:nvPr>
        </p:nvSpPr>
        <p:spPr>
          <a:xfrm>
            <a:off x="1406524" y="846304"/>
            <a:ext cx="3452299" cy="389554"/>
          </a:xfrm>
        </p:spPr>
        <p:txBody>
          <a:bodyPr anchor="ctr">
            <a:normAutofit/>
          </a:bodyPr>
          <a:lstStyle>
            <a:lvl1pPr marL="0" indent="0">
              <a:lnSpc>
                <a:spcPct val="100000"/>
              </a:lnSpc>
              <a:spcAft>
                <a:spcPts val="0"/>
              </a:spcAft>
              <a:buNone/>
              <a:defRPr sz="1400" b="1" spc="150" baseline="0">
                <a:solidFill>
                  <a:schemeClr val="accent1"/>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片 15" descr="templates\docerresourceshop\icons\\31393935333135313b31393938313930353bd2b5bca8d7f8b1ead6e1"/>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rcRect l="23599" t="26815" r="5263" b="15789"/>
          <a:stretch>
            <a:fillRect/>
          </a:stretch>
        </p:blipFill>
        <p:spPr>
          <a:xfrm rot="10800000">
            <a:off x="8877300" y="4182110"/>
            <a:ext cx="3314700" cy="2675890"/>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4" name="图片 14" descr="templates\docerresourceshop\icons\\31393935333135313b31393938313930353bd2b5bca8d7f8b1ead6e1"/>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rcRect l="23599" t="26815" r="5263" b="15789"/>
          <a:stretch>
            <a:fillRect/>
          </a:stretch>
        </p:blipFill>
        <p:spPr>
          <a:xfrm>
            <a:off x="0" y="0"/>
            <a:ext cx="2299855" cy="1856341"/>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p:custDataLst>
              <p:tags r:id="rId8"/>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10"/>
            </p:custDataLst>
          </p:nvPr>
        </p:nvSpPr>
        <p:spPr/>
        <p:txBody>
          <a:bodyPr/>
          <a:lstStyle/>
          <a:p>
            <a:endParaRPr lang="zh-CN" altLang="en-US" dirty="0"/>
          </a:p>
        </p:txBody>
      </p:sp>
      <p:sp>
        <p:nvSpPr>
          <p:cNvPr id="8" name="灯片编号占位符 7"/>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gradFill>
            <a:gsLst>
              <a:gs pos="100000">
                <a:schemeClr val="tx2"/>
              </a:gs>
              <a:gs pos="0">
                <a:srgbClr val="FFFF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6"/>
            </p:custDataLst>
          </p:nvPr>
        </p:nvSpPr>
        <p:spPr/>
        <p:txBody>
          <a:bodyPr/>
          <a:lstStyle/>
          <a:p>
            <a:endParaRPr lang="zh-CN" altLang="en-US" dirty="0"/>
          </a:p>
        </p:txBody>
      </p:sp>
      <p:sp>
        <p:nvSpPr>
          <p:cNvPr id="10" name="灯片编号占位符 9"/>
          <p:cNvSpPr>
            <a:spLocks noGrp="1"/>
          </p:cNvSpPr>
          <p:nvPr>
            <p:ph type="sldNum" sz="quarter" idx="16"/>
            <p:custDataLst>
              <p:tags r:id="rId7"/>
            </p:custDataLst>
          </p:nvPr>
        </p:nvSpPr>
        <p:spPr/>
        <p:txBody>
          <a:bodyPr/>
          <a:lstStyle/>
          <a:p>
            <a:fld id="{49AE70B2-8BF9-45C0-BB95-33D1B9D3A854}" type="slidenum">
              <a:rPr lang="zh-CN" altLang="en-US" smtClean="0"/>
            </a:fld>
            <a:endParaRPr lang="zh-CN" altLang="en-US" dirty="0"/>
          </a:p>
        </p:txBody>
      </p:sp>
      <p:pic>
        <p:nvPicPr>
          <p:cNvPr id="3" name="图片 13" descr="templates\docerresourceshop\icons\\31393935333135313b31393938313930353bd2b5bca8d7f8b1ead6e1"/>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rcRect l="23599" t="26815" r="5263" b="15789"/>
          <a:stretch>
            <a:fillRect/>
          </a:stretch>
        </p:blipFill>
        <p:spPr>
          <a:xfrm rot="5400000" flipH="1">
            <a:off x="10263259" y="4922809"/>
            <a:ext cx="1805036" cy="145694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4" name="图片 14" descr="templates\docerresourceshop\icons\\31393935333135313b31393938313930353bd2b5bca8d7f8b1ead6e1"/>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rcRect l="23599" t="26815" r="5263" b="15789"/>
          <a:stretch>
            <a:fillRect/>
          </a:stretch>
        </p:blipFill>
        <p:spPr>
          <a:xfrm>
            <a:off x="0" y="1"/>
            <a:ext cx="2059709" cy="1662506"/>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3" name="组合 2"/>
          <p:cNvGrpSpPr/>
          <p:nvPr>
            <p:custDataLst>
              <p:tags r:id="rId3"/>
            </p:custDataLst>
          </p:nvPr>
        </p:nvGrpSpPr>
        <p:grpSpPr>
          <a:xfrm>
            <a:off x="330200" y="443865"/>
            <a:ext cx="529590" cy="125095"/>
            <a:chOff x="725" y="770"/>
            <a:chExt cx="1010" cy="238"/>
          </a:xfrm>
        </p:grpSpPr>
        <p:sp>
          <p:nvSpPr>
            <p:cNvPr id="4" name="椭圆 3"/>
            <p:cNvSpPr/>
            <p:nvPr userDrawn="1">
              <p:custDataLst>
                <p:tags r:id="rId4"/>
              </p:custDataLst>
            </p:nvPr>
          </p:nvSpPr>
          <p:spPr>
            <a:xfrm>
              <a:off x="725" y="770"/>
              <a:ext cx="239" cy="23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custDataLst>
                <p:tags r:id="rId5"/>
              </p:custDataLst>
            </p:nvPr>
          </p:nvSpPr>
          <p:spPr>
            <a:xfrm>
              <a:off x="1111" y="770"/>
              <a:ext cx="239" cy="23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6"/>
              </p:custDataLst>
            </p:nvPr>
          </p:nvSpPr>
          <p:spPr>
            <a:xfrm>
              <a:off x="1497" y="770"/>
              <a:ext cx="239" cy="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3" descr="templates\docerresourceshop\icons\\31393935333135313b31393938313930353bd2b5bca8d7f8b1ead6e1"/>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rcRect l="23599" t="26815" r="5263" b="15789"/>
          <a:stretch>
            <a:fillRect/>
          </a:stretch>
        </p:blipFill>
        <p:spPr>
          <a:xfrm rot="5400000" flipH="1">
            <a:off x="9930765" y="4596765"/>
            <a:ext cx="2502535" cy="201993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hasCustomPrompt="1"/>
            <p:custDataLst>
              <p:tags r:id="rId10"/>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3"/>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4"/>
            </p:custDataLst>
          </p:nvPr>
        </p:nvSpPr>
        <p:spPr/>
        <p:txBody>
          <a:bodyPr/>
          <a:lstStyle/>
          <a:p>
            <a:endParaRPr lang="zh-CN" altLang="en-US" dirty="0"/>
          </a:p>
        </p:txBody>
      </p:sp>
      <p:sp>
        <p:nvSpPr>
          <p:cNvPr id="11" name="灯片编号占位符 10"/>
          <p:cNvSpPr>
            <a:spLocks noGrp="1"/>
          </p:cNvSpPr>
          <p:nvPr>
            <p:ph type="sldNum" sz="quarter" idx="17"/>
            <p:custDataLst>
              <p:tags r:id="rId1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片 13" descr="templates\docerresourceshop\icons\\31393935333135313b31393938313930353bd2b5bca8d7f8b1ead6e1"/>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rcRect l="23599" t="26815" r="5263" b="15789"/>
          <a:stretch>
            <a:fillRect/>
          </a:stretch>
        </p:blipFill>
        <p:spPr>
          <a:xfrm rot="5400000" flipH="1">
            <a:off x="9930765" y="4596765"/>
            <a:ext cx="2502535" cy="201993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4" name="图片 14" descr="templates\docerresourceshop\icons\\31393935333135313b31393938313930353bd2b5bca8d7f8b1ead6e1"/>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rcRect l="23599" t="26815" r="5263" b="15789"/>
          <a:stretch>
            <a:fillRect/>
          </a:stretch>
        </p:blipFill>
        <p:spPr>
          <a:xfrm>
            <a:off x="0" y="0"/>
            <a:ext cx="2502535" cy="201993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p:custDataLst>
              <p:tags r:id="rId9"/>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13"/>
            </p:custDataLst>
          </p:nvPr>
        </p:nvSpPr>
        <p:spPr/>
        <p:txBody>
          <a:bodyPr/>
          <a:lstStyle/>
          <a:p>
            <a:endParaRPr lang="zh-CN" altLang="en-US" dirty="0"/>
          </a:p>
        </p:txBody>
      </p:sp>
      <p:sp>
        <p:nvSpPr>
          <p:cNvPr id="11" name="灯片编号占位符 10"/>
          <p:cNvSpPr>
            <a:spLocks noGrp="1"/>
          </p:cNvSpPr>
          <p:nvPr>
            <p:ph type="sldNum" sz="quarter" idx="17"/>
            <p:custDataLst>
              <p:tags r:id="rId1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片 13" descr="templates\docerresourceshop\icons\\31393935333135313b31393938313930353bd2b5bca8d7f8b1ead6e1"/>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rcRect l="23599" t="26815" r="5263" b="15789"/>
          <a:stretch>
            <a:fillRect/>
          </a:stretch>
        </p:blipFill>
        <p:spPr>
          <a:xfrm rot="5400000" flipH="1">
            <a:off x="10558609" y="5227008"/>
            <a:ext cx="1805036" cy="145694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4" name="图片 14" descr="templates\docerresourceshop\icons\\31393935333135313b31393938313930353bd2b5bca8d7f8b1ead6e1"/>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rcRect l="23599" t="26815" r="5263" b="15789"/>
          <a:stretch>
            <a:fillRect/>
          </a:stretch>
        </p:blipFill>
        <p:spPr>
          <a:xfrm>
            <a:off x="0" y="0"/>
            <a:ext cx="2502535" cy="201993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p:custDataLst>
              <p:tags r:id="rId9"/>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12"/>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3"/>
            </p:custDataLst>
          </p:nvPr>
        </p:nvSpPr>
        <p:spPr/>
        <p:txBody>
          <a:bodyPr/>
          <a:lstStyle/>
          <a:p>
            <a:endParaRPr lang="zh-CN" altLang="en-US" dirty="0"/>
          </a:p>
        </p:txBody>
      </p:sp>
      <p:sp>
        <p:nvSpPr>
          <p:cNvPr id="11" name="灯片编号占位符 10"/>
          <p:cNvSpPr>
            <a:spLocks noGrp="1"/>
          </p:cNvSpPr>
          <p:nvPr>
            <p:ph type="sldNum" sz="quarter" idx="17"/>
            <p:custDataLst>
              <p:tags r:id="rId1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3" name="组合 2"/>
          <p:cNvGrpSpPr/>
          <p:nvPr>
            <p:custDataLst>
              <p:tags r:id="rId3"/>
            </p:custDataLst>
          </p:nvPr>
        </p:nvGrpSpPr>
        <p:grpSpPr>
          <a:xfrm>
            <a:off x="11711941" y="349885"/>
            <a:ext cx="268605" cy="259715"/>
            <a:chOff x="17403" y="1360"/>
            <a:chExt cx="449" cy="433"/>
          </a:xfrm>
        </p:grpSpPr>
        <p:sp>
          <p:nvSpPr>
            <p:cNvPr id="4" name="椭圆 3"/>
            <p:cNvSpPr/>
            <p:nvPr userDrawn="1">
              <p:custDataLst>
                <p:tags r:id="rId4"/>
              </p:custDataLst>
            </p:nvPr>
          </p:nvSpPr>
          <p:spPr>
            <a:xfrm>
              <a:off x="17403" y="1360"/>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cxnSp>
          <p:nvCxnSpPr>
            <p:cNvPr id="5" name="直接连接符 4"/>
            <p:cNvCxnSpPr>
              <a:stCxn id="4" idx="5"/>
            </p:cNvCxnSpPr>
            <p:nvPr userDrawn="1">
              <p:custDataLst>
                <p:tags r:id="rId5"/>
              </p:custDataLst>
            </p:nvPr>
          </p:nvCxnSpPr>
          <p:spPr>
            <a:xfrm>
              <a:off x="17708" y="1664"/>
              <a:ext cx="144" cy="129"/>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1"/>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2"/>
            </p:custDataLst>
          </p:nvPr>
        </p:nvSpPr>
        <p:spPr/>
        <p:txBody>
          <a:bodyPr/>
          <a:lstStyle/>
          <a:p>
            <a:endParaRPr lang="zh-CN" altLang="en-US" dirty="0"/>
          </a:p>
        </p:txBody>
      </p:sp>
      <p:sp>
        <p:nvSpPr>
          <p:cNvPr id="12" name="灯片编号占位符 11"/>
          <p:cNvSpPr>
            <a:spLocks noGrp="1"/>
          </p:cNvSpPr>
          <p:nvPr>
            <p:ph type="sldNum" sz="quarter" idx="19"/>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3" name="组合 2"/>
          <p:cNvGrpSpPr/>
          <p:nvPr>
            <p:custDataLst>
              <p:tags r:id="rId3"/>
            </p:custDataLst>
          </p:nvPr>
        </p:nvGrpSpPr>
        <p:grpSpPr>
          <a:xfrm>
            <a:off x="11565255" y="1214120"/>
            <a:ext cx="239395" cy="231140"/>
            <a:chOff x="17403" y="1360"/>
            <a:chExt cx="448" cy="432"/>
          </a:xfrm>
        </p:grpSpPr>
        <p:sp>
          <p:nvSpPr>
            <p:cNvPr id="4" name="椭圆 3"/>
            <p:cNvSpPr/>
            <p:nvPr userDrawn="1">
              <p:custDataLst>
                <p:tags r:id="rId4"/>
              </p:custDataLst>
            </p:nvPr>
          </p:nvSpPr>
          <p:spPr>
            <a:xfrm>
              <a:off x="17403" y="1360"/>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cxnSp>
          <p:nvCxnSpPr>
            <p:cNvPr id="5" name="直接连接符 4"/>
            <p:cNvCxnSpPr/>
            <p:nvPr userDrawn="1">
              <p:custDataLst>
                <p:tags r:id="rId5"/>
              </p:custDataLst>
            </p:nvPr>
          </p:nvCxnSpPr>
          <p:spPr>
            <a:xfrm>
              <a:off x="17743" y="1698"/>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custDataLst>
              <p:tags r:id="rId6"/>
            </p:custDataLst>
          </p:nvPr>
        </p:nvGrpSpPr>
        <p:grpSpPr>
          <a:xfrm>
            <a:off x="462280" y="1214120"/>
            <a:ext cx="529590" cy="125095"/>
            <a:chOff x="725" y="770"/>
            <a:chExt cx="1010" cy="238"/>
          </a:xfrm>
        </p:grpSpPr>
        <p:sp>
          <p:nvSpPr>
            <p:cNvPr id="12" name="椭圆 11"/>
            <p:cNvSpPr/>
            <p:nvPr userDrawn="1">
              <p:custDataLst>
                <p:tags r:id="rId7"/>
              </p:custDataLst>
            </p:nvPr>
          </p:nvSpPr>
          <p:spPr>
            <a:xfrm>
              <a:off x="725" y="770"/>
              <a:ext cx="239" cy="23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8"/>
              </p:custDataLst>
            </p:nvPr>
          </p:nvSpPr>
          <p:spPr>
            <a:xfrm>
              <a:off x="1111" y="770"/>
              <a:ext cx="239" cy="23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9"/>
              </p:custDataLst>
            </p:nvPr>
          </p:nvSpPr>
          <p:spPr>
            <a:xfrm>
              <a:off x="1497" y="770"/>
              <a:ext cx="239" cy="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14" descr="templates\docerresourceshop\icons\\31393935333135313b31393938313930353bd2b5bca8d7f8b1ead6e1"/>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rcRect l="23599" t="26815" r="5263" b="15789"/>
          <a:stretch>
            <a:fillRect/>
          </a:stretch>
        </p:blipFill>
        <p:spPr>
          <a:xfrm rot="10800000" flipH="1">
            <a:off x="-2540" y="3222625"/>
            <a:ext cx="3314700" cy="2675890"/>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16" name="图片 15" descr="templates\docerresourceshop\icons\\31393935333135313b31393938313930353bd2b5bca8d7f8b1ead6e1"/>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rcRect l="23599" t="26815" r="5263" b="15789"/>
          <a:stretch>
            <a:fillRect/>
          </a:stretch>
        </p:blipFill>
        <p:spPr>
          <a:xfrm rot="10800000">
            <a:off x="8877300" y="3222625"/>
            <a:ext cx="3314700" cy="2675890"/>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hasCustomPrompt="1"/>
            <p:custDataLst>
              <p:tags r:id="rId16"/>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1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1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9"/>
            </p:custDataLst>
          </p:nvPr>
        </p:nvSpPr>
        <p:spPr/>
        <p:txBody>
          <a:bodyPr/>
          <a:lstStyle/>
          <a:p>
            <a:endParaRPr lang="zh-CN" altLang="en-US" dirty="0"/>
          </a:p>
        </p:txBody>
      </p:sp>
      <p:sp>
        <p:nvSpPr>
          <p:cNvPr id="9" name="灯片编号占位符 8"/>
          <p:cNvSpPr>
            <a:spLocks noGrp="1"/>
          </p:cNvSpPr>
          <p:nvPr>
            <p:ph type="sldNum" sz="quarter" idx="16"/>
            <p:custDataLst>
              <p:tags r:id="rId2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573" t="2656" r="9506" b="7691"/>
          <a:stretch>
            <a:fillRect/>
          </a:stretch>
        </p:blipFill>
        <p:spPr>
          <a:xfrm>
            <a:off x="6481083" y="-1"/>
            <a:ext cx="5710917" cy="6858001"/>
          </a:xfrm>
          <a:prstGeom prst="rect">
            <a:avLst/>
          </a:prstGeom>
        </p:spPr>
      </p:pic>
      <p:sp>
        <p:nvSpPr>
          <p:cNvPr id="11" name="圆角矩形 139"/>
          <p:cNvSpPr/>
          <p:nvPr>
            <p:custDataLst>
              <p:tags r:id="rId4"/>
            </p:custDataLst>
          </p:nvPr>
        </p:nvSpPr>
        <p:spPr>
          <a:xfrm>
            <a:off x="645160" y="3408680"/>
            <a:ext cx="5123815" cy="556260"/>
          </a:xfrm>
          <a:prstGeom prst="roundRect">
            <a:avLst>
              <a:gd name="adj" fmla="val 22602"/>
            </a:avLst>
          </a:prstGeom>
          <a:gradFill>
            <a:gsLst>
              <a:gs pos="0">
                <a:schemeClr val="accent1">
                  <a:alpha val="66000"/>
                </a:schemeClr>
              </a:gs>
              <a:gs pos="100000">
                <a:schemeClr val="accent1"/>
              </a:gs>
            </a:gsLst>
            <a:lin ang="2700000" scaled="0"/>
          </a:gradFill>
          <a:ln>
            <a:noFill/>
          </a:ln>
          <a:effectLst>
            <a:outerShdw blurRad="469900" dist="114300" dir="2700000" algn="tl" rotWithShape="0">
              <a:srgbClr val="1185F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custDataLst>
              <p:tags r:id="rId5"/>
            </p:custDataLst>
          </p:nvPr>
        </p:nvGrpSpPr>
        <p:grpSpPr>
          <a:xfrm>
            <a:off x="916305" y="3556635"/>
            <a:ext cx="284480" cy="274955"/>
            <a:chOff x="6089" y="5693"/>
            <a:chExt cx="667" cy="645"/>
          </a:xfrm>
        </p:grpSpPr>
        <p:sp>
          <p:nvSpPr>
            <p:cNvPr id="13" name="椭圆 12"/>
            <p:cNvSpPr/>
            <p:nvPr>
              <p:custDataLst>
                <p:tags r:id="rId6"/>
              </p:custDataLst>
            </p:nvPr>
          </p:nvSpPr>
          <p:spPr>
            <a:xfrm>
              <a:off x="6089" y="5693"/>
              <a:ext cx="532" cy="532"/>
            </a:xfrm>
            <a:prstGeom prst="ellipse">
              <a:avLst/>
            </a:prstGeom>
            <a:noFill/>
            <a:ln w="38100">
              <a:solidFill>
                <a:srgbClr val="F2F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5"/>
            </p:cNvCxnSpPr>
            <p:nvPr>
              <p:custDataLst>
                <p:tags r:id="rId7"/>
              </p:custDataLst>
            </p:nvPr>
          </p:nvCxnSpPr>
          <p:spPr>
            <a:xfrm>
              <a:off x="6595" y="6197"/>
              <a:ext cx="161" cy="141"/>
            </a:xfrm>
            <a:prstGeom prst="line">
              <a:avLst/>
            </a:prstGeom>
            <a:ln w="38100" cap="rnd">
              <a:solidFill>
                <a:srgbClr val="F2FAFF"/>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custDataLst>
              <p:tags r:id="rId8"/>
            </p:custDataLst>
          </p:nvPr>
        </p:nvCxnSpPr>
        <p:spPr>
          <a:xfrm>
            <a:off x="1400810" y="3592195"/>
            <a:ext cx="1905" cy="204470"/>
          </a:xfrm>
          <a:prstGeom prst="line">
            <a:avLst/>
          </a:prstGeom>
          <a:ln w="28575" cap="rnd">
            <a:solidFill>
              <a:srgbClr val="F2FAFF"/>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9"/>
            </p:custDataLst>
          </p:nvPr>
        </p:nvSpPr>
        <p:spPr>
          <a:xfrm>
            <a:off x="588010" y="1065111"/>
            <a:ext cx="6006147" cy="2348836"/>
          </a:xfrm>
        </p:spPr>
        <p:txBody>
          <a:bodyPr lIns="101600" tIns="38100" rIns="25400" bIns="38100" anchor="t" anchorCtr="0">
            <a:normAutofit/>
          </a:bodyPr>
          <a:lstStyle>
            <a:lvl1pPr algn="l">
              <a:defRPr sz="6600" spc="600">
                <a:gradFill>
                  <a:gsLst>
                    <a:gs pos="74000">
                      <a:schemeClr val="accent1">
                        <a:lumMod val="50000"/>
                      </a:schemeClr>
                    </a:gs>
                    <a:gs pos="0">
                      <a:schemeClr val="accent1">
                        <a:lumMod val="75000"/>
                      </a:schemeClr>
                    </a:gs>
                  </a:gsLst>
                  <a:lin ang="2700000" scaled="0"/>
                </a:gradFill>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0"/>
            </p:custDataLst>
          </p:nvPr>
        </p:nvSpPr>
        <p:spPr>
          <a:xfrm>
            <a:off x="1523365" y="3458135"/>
            <a:ext cx="4043680" cy="455138"/>
          </a:xfrm>
        </p:spPr>
        <p:txBody>
          <a:bodyPr lIns="101600" tIns="38100" rIns="76200" bIns="38100" anchor="ctr">
            <a:normAutofit/>
          </a:bodyPr>
          <a:lstStyle>
            <a:lvl1pPr marL="0" indent="0" algn="l" eaLnBrk="1" fontAlgn="auto" latinLnBrk="0" hangingPunct="1">
              <a:lnSpc>
                <a:spcPct val="100000"/>
              </a:lnSpc>
              <a:spcAft>
                <a:spcPts val="0"/>
              </a:spcAft>
              <a:buNone/>
              <a:defRPr sz="1600" b="1" u="none" strike="noStrike" kern="1200" cap="none" spc="200" normalizeH="0" baseline="0">
                <a:solidFill>
                  <a:schemeClr val="bg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dirty="0"/>
          </a:p>
        </p:txBody>
      </p:sp>
      <p:sp>
        <p:nvSpPr>
          <p:cNvPr id="6" name="灯片编号占位符 5"/>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dirty="0"/>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节标题">
    <p:bg>
      <p:bgPr>
        <a:gradFill>
          <a:gsLst>
            <a:gs pos="100000">
              <a:schemeClr val="tx2">
                <a:lumMod val="50000"/>
              </a:schemeClr>
            </a:gs>
            <a:gs pos="0">
              <a:schemeClr val="tx2">
                <a:lumMod val="90000"/>
              </a:schemeClr>
            </a:gs>
            <a:gs pos="30000">
              <a:schemeClr val="tx2">
                <a:lumMod val="75000"/>
              </a:schemeClr>
            </a:gs>
            <a:gs pos="60000">
              <a:schemeClr val="tx2">
                <a:lumMod val="50000"/>
              </a:schemeClr>
            </a:gs>
          </a:gsLst>
          <a:lin ang="2700000" scaled="0"/>
        </a:gra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5647412" y="0"/>
            <a:ext cx="6544588" cy="5277587"/>
          </a:xfrm>
          <a:prstGeom prst="rect">
            <a:avLst/>
          </a:prstGeom>
        </p:spPr>
      </p:pic>
      <p:sp>
        <p:nvSpPr>
          <p:cNvPr id="11" name="圆角矩形 139"/>
          <p:cNvSpPr/>
          <p:nvPr>
            <p:custDataLst>
              <p:tags r:id="rId4"/>
            </p:custDataLst>
          </p:nvPr>
        </p:nvSpPr>
        <p:spPr>
          <a:xfrm>
            <a:off x="759460" y="836295"/>
            <a:ext cx="4203065" cy="409575"/>
          </a:xfrm>
          <a:prstGeom prst="roundRect">
            <a:avLst>
              <a:gd name="adj" fmla="val 22602"/>
            </a:avLst>
          </a:prstGeom>
          <a:solidFill>
            <a:schemeClr val="bg1"/>
          </a:solidFill>
          <a:ln w="12700" cmpd="sng">
            <a:noFill/>
            <a:prstDash val="solid"/>
          </a:ln>
          <a:effectLst>
            <a:outerShdw blurRad="254000" dist="139700" dir="2700000" algn="tl" rotWithShape="0">
              <a:schemeClr val="bg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grpSp>
        <p:nvGrpSpPr>
          <p:cNvPr id="12" name="组合 11"/>
          <p:cNvGrpSpPr/>
          <p:nvPr>
            <p:custDataLst>
              <p:tags r:id="rId5"/>
            </p:custDataLst>
          </p:nvPr>
        </p:nvGrpSpPr>
        <p:grpSpPr>
          <a:xfrm>
            <a:off x="958850" y="945515"/>
            <a:ext cx="209550" cy="202565"/>
            <a:chOff x="6089" y="5693"/>
            <a:chExt cx="667" cy="645"/>
          </a:xfrm>
        </p:grpSpPr>
        <p:sp>
          <p:nvSpPr>
            <p:cNvPr id="13" name="椭圆 12"/>
            <p:cNvSpPr/>
            <p:nvPr>
              <p:custDataLst>
                <p:tags r:id="rId6"/>
              </p:custDataLst>
            </p:nvPr>
          </p:nvSpPr>
          <p:spPr>
            <a:xfrm>
              <a:off x="6089" y="5693"/>
              <a:ext cx="532" cy="53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14" name="直接连接符 13"/>
            <p:cNvCxnSpPr>
              <a:stCxn id="13" idx="5"/>
            </p:cNvCxnSpPr>
            <p:nvPr>
              <p:custDataLst>
                <p:tags r:id="rId7"/>
              </p:custDataLst>
            </p:nvPr>
          </p:nvCxnSpPr>
          <p:spPr>
            <a:xfrm>
              <a:off x="6595" y="6197"/>
              <a:ext cx="161" cy="14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custDataLst>
              <p:tags r:id="rId8"/>
            </p:custDataLst>
          </p:nvPr>
        </p:nvCxnSpPr>
        <p:spPr>
          <a:xfrm>
            <a:off x="1315720" y="971550"/>
            <a:ext cx="1270" cy="150495"/>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9"/>
            </p:custDataLst>
          </p:nvPr>
        </p:nvSpPr>
        <p:spPr>
          <a:xfrm>
            <a:off x="759460" y="3277235"/>
            <a:ext cx="5821680" cy="1321435"/>
          </a:xfrm>
        </p:spPr>
        <p:txBody>
          <a:bodyPr lIns="101600" tIns="38100" rIns="63500" bIns="38100" anchor="ctr" anchorCtr="0">
            <a:noAutofit/>
          </a:bodyPr>
          <a:lstStyle>
            <a:lvl1pPr>
              <a:defRPr sz="6000" u="none" strike="noStrike" kern="1200" cap="none" spc="0" normalizeH="0" baseline="0">
                <a:solidFill>
                  <a:schemeClr val="bg1"/>
                </a:solidFill>
                <a:uFillTx/>
                <a:latin typeface="微软雅黑" panose="020B0503020204020204" charset="-122"/>
                <a:ea typeface="微软雅黑" panose="020B0503020204020204" charset="-122"/>
              </a:defRPr>
            </a:lvl1pPr>
          </a:lstStyle>
          <a:p>
            <a:r>
              <a:rPr lang="zh-CN" altLang="en-US" dirty="0"/>
              <a:t>单击编辑标题</a:t>
            </a:r>
            <a:endParaRPr lang="zh-CN" altLang="en-US" dirty="0"/>
          </a:p>
        </p:txBody>
      </p:sp>
      <p:sp>
        <p:nvSpPr>
          <p:cNvPr id="3" name="文本占位符 2"/>
          <p:cNvSpPr>
            <a:spLocks noGrp="1"/>
          </p:cNvSpPr>
          <p:nvPr>
            <p:ph type="body" idx="1"/>
            <p:custDataLst>
              <p:tags r:id="rId10"/>
            </p:custDataLst>
          </p:nvPr>
        </p:nvSpPr>
        <p:spPr>
          <a:xfrm>
            <a:off x="759460" y="4633876"/>
            <a:ext cx="5821680" cy="1480258"/>
          </a:xfrm>
        </p:spPr>
        <p:txBody>
          <a:bodyPr lIns="101600" tIns="38100" rIns="76200" bIns="38100">
            <a:normAutofit/>
          </a:bodyPr>
          <a:lstStyle>
            <a:lvl1pPr marL="0" indent="0" eaLnBrk="1" fontAlgn="auto" latinLnBrk="0" hangingPunct="1">
              <a:lnSpc>
                <a:spcPct val="150000"/>
              </a:lnSpc>
              <a:spcAft>
                <a:spcPts val="0"/>
              </a:spcAft>
              <a:buNone/>
              <a:defRPr kumimoji="0" lang="zh-CN" altLang="en-US" sz="1600" b="0" i="0" u="none" strike="noStrike" kern="1200" cap="none" spc="150" normalizeH="0" baseline="0" noProof="1">
                <a:solidFill>
                  <a:schemeClr val="bg1"/>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en-US" altLang="zh-CN" dirty="0"/>
          </a:p>
        </p:txBody>
      </p:sp>
      <p:sp>
        <p:nvSpPr>
          <p:cNvPr id="7" name="日期占位符 6"/>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p>
            <a:endParaRPr lang="zh-CN" altLang="en-US" dirty="0"/>
          </a:p>
        </p:txBody>
      </p:sp>
      <p:sp>
        <p:nvSpPr>
          <p:cNvPr id="9" name="灯片编号占位符 8"/>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
        <p:nvSpPr>
          <p:cNvPr id="21" name="文本占位符 20"/>
          <p:cNvSpPr>
            <a:spLocks noGrp="1"/>
          </p:cNvSpPr>
          <p:nvPr>
            <p:ph type="body" sz="quarter" idx="14"/>
            <p:custDataLst>
              <p:tags r:id="rId14"/>
            </p:custDataLst>
          </p:nvPr>
        </p:nvSpPr>
        <p:spPr>
          <a:xfrm>
            <a:off x="1406524" y="846304"/>
            <a:ext cx="3452299" cy="389554"/>
          </a:xfrm>
        </p:spPr>
        <p:txBody>
          <a:bodyPr anchor="ctr">
            <a:normAutofit/>
          </a:bodyPr>
          <a:lstStyle>
            <a:lvl1pPr marL="0" indent="0">
              <a:lnSpc>
                <a:spcPct val="100000"/>
              </a:lnSpc>
              <a:spcAft>
                <a:spcPts val="0"/>
              </a:spcAft>
              <a:buNone/>
              <a:defRPr sz="1400" b="1" spc="150" baseline="0">
                <a:solidFill>
                  <a:schemeClr val="accent1"/>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rm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 name="日期占位符 7"/>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6"/>
            </p:custDataLst>
          </p:nvPr>
        </p:nvSpPr>
        <p:spPr/>
        <p:txBody>
          <a:bodyPr/>
          <a:lstStyle/>
          <a:p>
            <a:endParaRPr lang="zh-CN" altLang="en-US" dirty="0"/>
          </a:p>
        </p:txBody>
      </p:sp>
      <p:sp>
        <p:nvSpPr>
          <p:cNvPr id="10" name="灯片编号占位符 9"/>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rm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 name="日期占位符 7"/>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6"/>
            </p:custDataLst>
          </p:nvPr>
        </p:nvSpPr>
        <p:spPr/>
        <p:txBody>
          <a:bodyPr/>
          <a:lstStyle/>
          <a:p>
            <a:endParaRPr lang="zh-CN" altLang="en-US" dirty="0"/>
          </a:p>
        </p:txBody>
      </p:sp>
      <p:sp>
        <p:nvSpPr>
          <p:cNvPr id="10" name="灯片编号占位符 9"/>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 name="日期占位符 9"/>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11" name="页脚占位符 10"/>
          <p:cNvSpPr>
            <a:spLocks noGrp="1"/>
          </p:cNvSpPr>
          <p:nvPr>
            <p:ph type="ftr" sz="quarter" idx="11"/>
            <p:custDataLst>
              <p:tags r:id="rId8"/>
            </p:custDataLst>
          </p:nvPr>
        </p:nvSpPr>
        <p:spPr/>
        <p:txBody>
          <a:bodyPr/>
          <a:lstStyle/>
          <a:p>
            <a:endParaRPr lang="zh-CN" altLang="en-US" dirty="0"/>
          </a:p>
        </p:txBody>
      </p:sp>
      <p:sp>
        <p:nvSpPr>
          <p:cNvPr id="12" name="灯片编号占位符 11"/>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6" name="日期占位符 5"/>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4"/>
            </p:custDataLst>
          </p:nvPr>
        </p:nvSpPr>
        <p:spPr/>
        <p:txBody>
          <a:bodyPr/>
          <a:lstStyle/>
          <a:p>
            <a:endParaRPr lang="zh-CN" altLang="en-US" dirty="0"/>
          </a:p>
        </p:txBody>
      </p:sp>
      <p:sp>
        <p:nvSpPr>
          <p:cNvPr id="8" name="灯片编号占位符 7"/>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4"/>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3"/>
            </p:custDataLst>
          </p:nvPr>
        </p:nvSpPr>
        <p:spPr/>
        <p:txBody>
          <a:bodyPr/>
          <a:lstStyle/>
          <a:p>
            <a:endParaRPr lang="zh-CN" altLang="en-US" dirty="0"/>
          </a:p>
        </p:txBody>
      </p:sp>
      <p:sp>
        <p:nvSpPr>
          <p:cNvPr id="7" name="灯片编号占位符 6"/>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8" name="日期占位符 7"/>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6"/>
            </p:custDataLst>
          </p:nvPr>
        </p:nvSpPr>
        <p:spPr/>
        <p:txBody>
          <a:bodyPr/>
          <a:lstStyle/>
          <a:p>
            <a:endParaRPr lang="zh-CN" altLang="en-US" dirty="0"/>
          </a:p>
        </p:txBody>
      </p:sp>
      <p:sp>
        <p:nvSpPr>
          <p:cNvPr id="10" name="灯片编号占位符 9"/>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normAutofit/>
          </a:bodyPr>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dirty="0"/>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2"/>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4"/>
            <p:custDataLst>
              <p:tags r:id="rId3"/>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5"/>
            <p:custDataLst>
              <p:tags r:id="rId4"/>
            </p:custDataLst>
          </p:nvPr>
        </p:nvSpPr>
        <p:spPr/>
        <p:txBody>
          <a:bodyPr/>
          <a:lstStyle/>
          <a:p>
            <a:endParaRPr lang="zh-CN" altLang="en-US" dirty="0"/>
          </a:p>
        </p:txBody>
      </p:sp>
      <p:sp>
        <p:nvSpPr>
          <p:cNvPr id="8" name="灯片编号占位符 7"/>
          <p:cNvSpPr>
            <a:spLocks noGrp="1"/>
          </p:cNvSpPr>
          <p:nvPr>
            <p:ph type="sldNum" sz="quarter" idx="16"/>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bg>
      <p:bgPr>
        <a:gradFill>
          <a:gsLst>
            <a:gs pos="61000">
              <a:schemeClr val="tx2">
                <a:lumMod val="50000"/>
              </a:schemeClr>
            </a:gs>
            <a:gs pos="0">
              <a:schemeClr val="tx2"/>
            </a:gs>
          </a:gsLst>
          <a:lin ang="2700000" scaled="0"/>
        </a:gradFill>
        <a:effectLst/>
      </p:bgPr>
    </p:bg>
    <p:spTree>
      <p:nvGrpSpPr>
        <p:cNvPr id="1" name=""/>
        <p:cNvGrpSpPr/>
        <p:nvPr/>
      </p:nvGrpSpPr>
      <p:grpSpPr>
        <a:xfrm>
          <a:off x="0" y="0"/>
          <a:ext cx="0" cy="0"/>
          <a:chOff x="0" y="0"/>
          <a:chExt cx="0" cy="0"/>
        </a:xfrm>
      </p:grpSpPr>
      <p:pic>
        <p:nvPicPr>
          <p:cNvPr id="16" name="图片 15" descr="图片3"/>
          <p:cNvPicPr>
            <a:picLocks noChangeAspect="1"/>
          </p:cNvPicPr>
          <p:nvPr>
            <p:custDataLst>
              <p:tags r:id="rId2"/>
            </p:custDataLst>
          </p:nvPr>
        </p:nvPicPr>
        <p:blipFill>
          <a:blip r:embed="rId3"/>
          <a:srcRect l="12090" r="7794" b="27069"/>
          <a:stretch>
            <a:fillRect/>
          </a:stretch>
        </p:blipFill>
        <p:spPr>
          <a:xfrm>
            <a:off x="-11430" y="1527175"/>
            <a:ext cx="12219305" cy="5337810"/>
          </a:xfrm>
          <a:prstGeom prst="rect">
            <a:avLst/>
          </a:prstGeom>
        </p:spPr>
      </p:pic>
      <p:sp>
        <p:nvSpPr>
          <p:cNvPr id="17" name="矩形 16" hidden="1"/>
          <p:cNvSpPr/>
          <p:nvPr>
            <p:custDataLst>
              <p:tags r:id="rId4"/>
            </p:custDataLst>
          </p:nvPr>
        </p:nvSpPr>
        <p:spPr>
          <a:xfrm>
            <a:off x="-27305" y="511175"/>
            <a:ext cx="12219305" cy="6346825"/>
          </a:xfrm>
          <a:prstGeom prst="rect">
            <a:avLst/>
          </a:prstGeom>
          <a:gradFill>
            <a:gsLst>
              <a:gs pos="100000">
                <a:schemeClr val="tx2">
                  <a:lumMod val="50000"/>
                  <a:alpha val="0"/>
                </a:schemeClr>
              </a:gs>
              <a:gs pos="0">
                <a:schemeClr val="tx2">
                  <a:lumMod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圆角矩形 139"/>
          <p:cNvSpPr/>
          <p:nvPr>
            <p:custDataLst>
              <p:tags r:id="rId5"/>
            </p:custDataLst>
          </p:nvPr>
        </p:nvSpPr>
        <p:spPr>
          <a:xfrm>
            <a:off x="3020695" y="1513205"/>
            <a:ext cx="6163310" cy="764540"/>
          </a:xfrm>
          <a:prstGeom prst="roundRect">
            <a:avLst>
              <a:gd name="adj" fmla="val 18892"/>
            </a:avLst>
          </a:prstGeom>
          <a:solidFill>
            <a:schemeClr val="bg1"/>
          </a:solidFill>
          <a:ln>
            <a:noFill/>
          </a:ln>
          <a:effectLst>
            <a:outerShdw blurRad="254000" dist="114300" dir="2700000" algn="tl" rotWithShape="0">
              <a:schemeClr val="bg1">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custDataLst>
              <p:tags r:id="rId6"/>
            </p:custDataLst>
          </p:nvPr>
        </p:nvGrpSpPr>
        <p:grpSpPr>
          <a:xfrm>
            <a:off x="3364230" y="1696720"/>
            <a:ext cx="433070" cy="418465"/>
            <a:chOff x="6089" y="5693"/>
            <a:chExt cx="667" cy="645"/>
          </a:xfrm>
        </p:grpSpPr>
        <p:sp>
          <p:nvSpPr>
            <p:cNvPr id="21" name="椭圆 20"/>
            <p:cNvSpPr/>
            <p:nvPr>
              <p:custDataLst>
                <p:tags r:id="rId7"/>
              </p:custDataLst>
            </p:nvPr>
          </p:nvSpPr>
          <p:spPr>
            <a:xfrm>
              <a:off x="6089" y="5693"/>
              <a:ext cx="532" cy="53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21" idx="5"/>
            </p:cNvCxnSpPr>
            <p:nvPr>
              <p:custDataLst>
                <p:tags r:id="rId8"/>
              </p:custDataLst>
            </p:nvPr>
          </p:nvCxnSpPr>
          <p:spPr>
            <a:xfrm>
              <a:off x="6543" y="6147"/>
              <a:ext cx="213" cy="191"/>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4" name="直接连接符 23"/>
          <p:cNvCxnSpPr/>
          <p:nvPr>
            <p:custDataLst>
              <p:tags r:id="rId9"/>
            </p:custDataLst>
          </p:nvPr>
        </p:nvCxnSpPr>
        <p:spPr>
          <a:xfrm>
            <a:off x="4102100" y="1750695"/>
            <a:ext cx="3175" cy="311150"/>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0"/>
            </p:custDataLst>
          </p:nvPr>
        </p:nvSpPr>
        <p:spPr>
          <a:xfrm>
            <a:off x="3978592" y="2477767"/>
            <a:ext cx="4245609" cy="867413"/>
          </a:xfrm>
        </p:spPr>
        <p:txBody>
          <a:bodyPr vert="horz" lIns="101600" tIns="38100" rIns="25400" bIns="38100" rtlCol="0" anchor="ctr" anchorCtr="0">
            <a:normAutofit/>
          </a:bodyPr>
          <a:lstStyle>
            <a:lvl1pPr marL="0" marR="0" algn="ctr" defTabSz="914400" rtl="0" eaLnBrk="1" fontAlgn="auto" latinLnBrk="0" hangingPunct="1">
              <a:lnSpc>
                <a:spcPct val="100000"/>
              </a:lnSpc>
              <a:buNone/>
              <a:defRPr kumimoji="0" lang="zh-CN" altLang="en-US" sz="3200" b="1" i="0" u="none" strike="noStrike" kern="1200" cap="none" spc="100" normalizeH="0" baseline="0" noProof="1" dirty="0">
                <a:solidFill>
                  <a:schemeClr val="bg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单击此处编辑标题</a:t>
            </a:r>
            <a:endParaRPr dirty="0">
              <a:sym typeface="+mn-ea"/>
            </a:endParaRPr>
          </a:p>
        </p:txBody>
      </p:sp>
      <p:sp>
        <p:nvSpPr>
          <p:cNvPr id="27" name="文本占位符 26"/>
          <p:cNvSpPr>
            <a:spLocks noGrp="1"/>
          </p:cNvSpPr>
          <p:nvPr>
            <p:ph type="body" sz="quarter" idx="10"/>
            <p:custDataLst>
              <p:tags r:id="rId11"/>
            </p:custDataLst>
          </p:nvPr>
        </p:nvSpPr>
        <p:spPr>
          <a:xfrm>
            <a:off x="4282440" y="1565275"/>
            <a:ext cx="4787265" cy="666750"/>
          </a:xfrm>
        </p:spPr>
        <p:txBody>
          <a:bodyPr anchor="ctr">
            <a:normAutofit/>
          </a:bodyPr>
          <a:lstStyle>
            <a:lvl1pPr marL="0" indent="0">
              <a:lnSpc>
                <a:spcPct val="100000"/>
              </a:lnSpc>
              <a:spcAft>
                <a:spcPts val="0"/>
              </a:spcAft>
              <a:buNone/>
              <a:defRPr sz="2800" b="1" spc="0" baseline="0">
                <a:solidFill>
                  <a:schemeClr val="accent1"/>
                </a:solidFill>
              </a:defRPr>
            </a:lvl1pPr>
          </a:lstStyle>
          <a:p>
            <a:pPr lvl="0"/>
            <a:r>
              <a:rPr lang="zh-CN" altLang="en-US" dirty="0"/>
              <a:t>单击此处编辑母版文本样式</a:t>
            </a:r>
            <a:endParaRPr lang="zh-CN" altLang="en-US" dirty="0"/>
          </a:p>
        </p:txBody>
      </p:sp>
      <p:sp>
        <p:nvSpPr>
          <p:cNvPr id="28" name="日期占位符 27"/>
          <p:cNvSpPr>
            <a:spLocks noGrp="1"/>
          </p:cNvSpPr>
          <p:nvPr>
            <p:ph type="dt" sz="half" idx="11"/>
            <p:custDataLst>
              <p:tags r:id="rId12"/>
            </p:custDataLst>
          </p:nvPr>
        </p:nvSpPr>
        <p:spPr/>
        <p:txBody>
          <a:bodyPr/>
          <a:lstStyle/>
          <a:p>
            <a:fld id="{760FBDFE-C587-4B4C-A407-44438C67B59E}" type="datetimeFigureOut">
              <a:rPr lang="zh-CN" altLang="en-US" smtClean="0"/>
            </a:fld>
            <a:endParaRPr lang="zh-CN" altLang="en-US"/>
          </a:p>
        </p:txBody>
      </p:sp>
      <p:sp>
        <p:nvSpPr>
          <p:cNvPr id="29" name="页脚占位符 28"/>
          <p:cNvSpPr>
            <a:spLocks noGrp="1"/>
          </p:cNvSpPr>
          <p:nvPr>
            <p:ph type="ftr" sz="quarter" idx="12"/>
            <p:custDataLst>
              <p:tags r:id="rId13"/>
            </p:custDataLst>
          </p:nvPr>
        </p:nvSpPr>
        <p:spPr/>
        <p:txBody>
          <a:bodyPr/>
          <a:lstStyle/>
          <a:p>
            <a:endParaRPr lang="zh-CN" altLang="en-US" dirty="0"/>
          </a:p>
        </p:txBody>
      </p:sp>
      <p:sp>
        <p:nvSpPr>
          <p:cNvPr id="30" name="灯片编号占位符 29"/>
          <p:cNvSpPr>
            <a:spLocks noGrp="1"/>
          </p:cNvSpPr>
          <p:nvPr>
            <p:ph type="sldNum" sz="quarter" idx="13"/>
            <p:custDataLst>
              <p:tags r:id="rId1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片 15" descr="templates\docerresourceshop\icons\\31393935333135313b31393938313930353bd2b5bca8d7f8b1ead6e1"/>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rcRect l="23599" t="26815" r="5263" b="15789"/>
          <a:stretch>
            <a:fillRect/>
          </a:stretch>
        </p:blipFill>
        <p:spPr>
          <a:xfrm rot="10800000">
            <a:off x="8877300" y="4182110"/>
            <a:ext cx="3314700" cy="2675890"/>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4" name="图片 14" descr="templates\docerresourceshop\icons\\31393935333135313b31393938313930353bd2b5bca8d7f8b1ead6e1"/>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rcRect l="23599" t="26815" r="5263" b="15789"/>
          <a:stretch>
            <a:fillRect/>
          </a:stretch>
        </p:blipFill>
        <p:spPr>
          <a:xfrm>
            <a:off x="0" y="0"/>
            <a:ext cx="2299855" cy="1856341"/>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p:custDataLst>
              <p:tags r:id="rId8"/>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10"/>
            </p:custDataLst>
          </p:nvPr>
        </p:nvSpPr>
        <p:spPr/>
        <p:txBody>
          <a:bodyPr/>
          <a:lstStyle/>
          <a:p>
            <a:endParaRPr lang="zh-CN" altLang="en-US" dirty="0"/>
          </a:p>
        </p:txBody>
      </p:sp>
      <p:sp>
        <p:nvSpPr>
          <p:cNvPr id="8" name="灯片编号占位符 7"/>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gradFill>
            <a:gsLst>
              <a:gs pos="100000">
                <a:schemeClr val="tx2"/>
              </a:gs>
              <a:gs pos="0">
                <a:srgbClr val="FFFF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6"/>
            </p:custDataLst>
          </p:nvPr>
        </p:nvSpPr>
        <p:spPr/>
        <p:txBody>
          <a:bodyPr/>
          <a:lstStyle/>
          <a:p>
            <a:endParaRPr lang="zh-CN" altLang="en-US" dirty="0"/>
          </a:p>
        </p:txBody>
      </p:sp>
      <p:sp>
        <p:nvSpPr>
          <p:cNvPr id="10" name="灯片编号占位符 9"/>
          <p:cNvSpPr>
            <a:spLocks noGrp="1"/>
          </p:cNvSpPr>
          <p:nvPr>
            <p:ph type="sldNum" sz="quarter" idx="16"/>
            <p:custDataLst>
              <p:tags r:id="rId7"/>
            </p:custDataLst>
          </p:nvPr>
        </p:nvSpPr>
        <p:spPr/>
        <p:txBody>
          <a:bodyPr/>
          <a:lstStyle/>
          <a:p>
            <a:fld id="{49AE70B2-8BF9-45C0-BB95-33D1B9D3A854}" type="slidenum">
              <a:rPr lang="zh-CN" altLang="en-US" smtClean="0"/>
            </a:fld>
            <a:endParaRPr lang="zh-CN" altLang="en-US" dirty="0"/>
          </a:p>
        </p:txBody>
      </p:sp>
      <p:pic>
        <p:nvPicPr>
          <p:cNvPr id="3" name="图片 13" descr="templates\docerresourceshop\icons\\31393935333135313b31393938313930353bd2b5bca8d7f8b1ead6e1"/>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rcRect l="23599" t="26815" r="5263" b="15789"/>
          <a:stretch>
            <a:fillRect/>
          </a:stretch>
        </p:blipFill>
        <p:spPr>
          <a:xfrm rot="5400000" flipH="1">
            <a:off x="10263259" y="4922809"/>
            <a:ext cx="1805036" cy="145694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4" name="图片 14" descr="templates\docerresourceshop\icons\\31393935333135313b31393938313930353bd2b5bca8d7f8b1ead6e1"/>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rcRect l="23599" t="26815" r="5263" b="15789"/>
          <a:stretch>
            <a:fillRect/>
          </a:stretch>
        </p:blipFill>
        <p:spPr>
          <a:xfrm>
            <a:off x="0" y="1"/>
            <a:ext cx="2059709" cy="1662506"/>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 name="日期占位符 9"/>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11" name="页脚占位符 10"/>
          <p:cNvSpPr>
            <a:spLocks noGrp="1"/>
          </p:cNvSpPr>
          <p:nvPr>
            <p:ph type="ftr" sz="quarter" idx="11"/>
            <p:custDataLst>
              <p:tags r:id="rId8"/>
            </p:custDataLst>
          </p:nvPr>
        </p:nvSpPr>
        <p:spPr/>
        <p:txBody>
          <a:bodyPr/>
          <a:lstStyle/>
          <a:p>
            <a:endParaRPr lang="zh-CN" altLang="en-US" dirty="0"/>
          </a:p>
        </p:txBody>
      </p:sp>
      <p:sp>
        <p:nvSpPr>
          <p:cNvPr id="12" name="灯片编号占位符 11"/>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3" name="组合 2"/>
          <p:cNvGrpSpPr/>
          <p:nvPr>
            <p:custDataLst>
              <p:tags r:id="rId3"/>
            </p:custDataLst>
          </p:nvPr>
        </p:nvGrpSpPr>
        <p:grpSpPr>
          <a:xfrm>
            <a:off x="330200" y="443865"/>
            <a:ext cx="529590" cy="125095"/>
            <a:chOff x="725" y="770"/>
            <a:chExt cx="1010" cy="238"/>
          </a:xfrm>
        </p:grpSpPr>
        <p:sp>
          <p:nvSpPr>
            <p:cNvPr id="4" name="椭圆 3"/>
            <p:cNvSpPr/>
            <p:nvPr userDrawn="1">
              <p:custDataLst>
                <p:tags r:id="rId4"/>
              </p:custDataLst>
            </p:nvPr>
          </p:nvSpPr>
          <p:spPr>
            <a:xfrm>
              <a:off x="725" y="770"/>
              <a:ext cx="239" cy="23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custDataLst>
                <p:tags r:id="rId5"/>
              </p:custDataLst>
            </p:nvPr>
          </p:nvSpPr>
          <p:spPr>
            <a:xfrm>
              <a:off x="1111" y="770"/>
              <a:ext cx="239" cy="23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6"/>
              </p:custDataLst>
            </p:nvPr>
          </p:nvSpPr>
          <p:spPr>
            <a:xfrm>
              <a:off x="1497" y="770"/>
              <a:ext cx="239" cy="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3" descr="templates\docerresourceshop\icons\\31393935333135313b31393938313930353bd2b5bca8d7f8b1ead6e1"/>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rcRect l="23599" t="26815" r="5263" b="15789"/>
          <a:stretch>
            <a:fillRect/>
          </a:stretch>
        </p:blipFill>
        <p:spPr>
          <a:xfrm rot="5400000" flipH="1">
            <a:off x="9930765" y="4596765"/>
            <a:ext cx="2502535" cy="201993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hasCustomPrompt="1"/>
            <p:custDataLst>
              <p:tags r:id="rId10"/>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3"/>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4"/>
            </p:custDataLst>
          </p:nvPr>
        </p:nvSpPr>
        <p:spPr/>
        <p:txBody>
          <a:bodyPr/>
          <a:lstStyle/>
          <a:p>
            <a:endParaRPr lang="zh-CN" altLang="en-US" dirty="0"/>
          </a:p>
        </p:txBody>
      </p:sp>
      <p:sp>
        <p:nvSpPr>
          <p:cNvPr id="11" name="灯片编号占位符 10"/>
          <p:cNvSpPr>
            <a:spLocks noGrp="1"/>
          </p:cNvSpPr>
          <p:nvPr>
            <p:ph type="sldNum" sz="quarter" idx="17"/>
            <p:custDataLst>
              <p:tags r:id="rId1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片 13" descr="templates\docerresourceshop\icons\\31393935333135313b31393938313930353bd2b5bca8d7f8b1ead6e1"/>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rcRect l="23599" t="26815" r="5263" b="15789"/>
          <a:stretch>
            <a:fillRect/>
          </a:stretch>
        </p:blipFill>
        <p:spPr>
          <a:xfrm rot="5400000" flipH="1">
            <a:off x="9930765" y="4596765"/>
            <a:ext cx="2502535" cy="201993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4" name="图片 14" descr="templates\docerresourceshop\icons\\31393935333135313b31393938313930353bd2b5bca8d7f8b1ead6e1"/>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rcRect l="23599" t="26815" r="5263" b="15789"/>
          <a:stretch>
            <a:fillRect/>
          </a:stretch>
        </p:blipFill>
        <p:spPr>
          <a:xfrm>
            <a:off x="0" y="0"/>
            <a:ext cx="2502535" cy="201993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p:custDataLst>
              <p:tags r:id="rId9"/>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13"/>
            </p:custDataLst>
          </p:nvPr>
        </p:nvSpPr>
        <p:spPr/>
        <p:txBody>
          <a:bodyPr/>
          <a:lstStyle/>
          <a:p>
            <a:endParaRPr lang="zh-CN" altLang="en-US" dirty="0"/>
          </a:p>
        </p:txBody>
      </p:sp>
      <p:sp>
        <p:nvSpPr>
          <p:cNvPr id="11" name="灯片编号占位符 10"/>
          <p:cNvSpPr>
            <a:spLocks noGrp="1"/>
          </p:cNvSpPr>
          <p:nvPr>
            <p:ph type="sldNum" sz="quarter" idx="17"/>
            <p:custDataLst>
              <p:tags r:id="rId1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片 13" descr="templates\docerresourceshop\icons\\31393935333135313b31393938313930353bd2b5bca8d7f8b1ead6e1"/>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rcRect l="23599" t="26815" r="5263" b="15789"/>
          <a:stretch>
            <a:fillRect/>
          </a:stretch>
        </p:blipFill>
        <p:spPr>
          <a:xfrm rot="5400000" flipH="1">
            <a:off x="10558609" y="5227008"/>
            <a:ext cx="1805036" cy="145694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4" name="图片 14" descr="templates\docerresourceshop\icons\\31393935333135313b31393938313930353bd2b5bca8d7f8b1ead6e1"/>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rcRect l="23599" t="26815" r="5263" b="15789"/>
          <a:stretch>
            <a:fillRect/>
          </a:stretch>
        </p:blipFill>
        <p:spPr>
          <a:xfrm>
            <a:off x="0" y="0"/>
            <a:ext cx="2502535" cy="201993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p:custDataLst>
              <p:tags r:id="rId9"/>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12"/>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3"/>
            </p:custDataLst>
          </p:nvPr>
        </p:nvSpPr>
        <p:spPr/>
        <p:txBody>
          <a:bodyPr/>
          <a:lstStyle/>
          <a:p>
            <a:endParaRPr lang="zh-CN" altLang="en-US" dirty="0"/>
          </a:p>
        </p:txBody>
      </p:sp>
      <p:sp>
        <p:nvSpPr>
          <p:cNvPr id="11" name="灯片编号占位符 10"/>
          <p:cNvSpPr>
            <a:spLocks noGrp="1"/>
          </p:cNvSpPr>
          <p:nvPr>
            <p:ph type="sldNum" sz="quarter" idx="17"/>
            <p:custDataLst>
              <p:tags r:id="rId1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3" name="组合 2"/>
          <p:cNvGrpSpPr/>
          <p:nvPr>
            <p:custDataLst>
              <p:tags r:id="rId3"/>
            </p:custDataLst>
          </p:nvPr>
        </p:nvGrpSpPr>
        <p:grpSpPr>
          <a:xfrm>
            <a:off x="11711941" y="349885"/>
            <a:ext cx="268605" cy="259715"/>
            <a:chOff x="17403" y="1360"/>
            <a:chExt cx="449" cy="433"/>
          </a:xfrm>
        </p:grpSpPr>
        <p:sp>
          <p:nvSpPr>
            <p:cNvPr id="4" name="椭圆 3"/>
            <p:cNvSpPr/>
            <p:nvPr userDrawn="1">
              <p:custDataLst>
                <p:tags r:id="rId4"/>
              </p:custDataLst>
            </p:nvPr>
          </p:nvSpPr>
          <p:spPr>
            <a:xfrm>
              <a:off x="17403" y="1360"/>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cxnSp>
          <p:nvCxnSpPr>
            <p:cNvPr id="5" name="直接连接符 4"/>
            <p:cNvCxnSpPr>
              <a:stCxn id="4" idx="5"/>
            </p:cNvCxnSpPr>
            <p:nvPr userDrawn="1">
              <p:custDataLst>
                <p:tags r:id="rId5"/>
              </p:custDataLst>
            </p:nvPr>
          </p:nvCxnSpPr>
          <p:spPr>
            <a:xfrm>
              <a:off x="17708" y="1664"/>
              <a:ext cx="144" cy="129"/>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1"/>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2"/>
            </p:custDataLst>
          </p:nvPr>
        </p:nvSpPr>
        <p:spPr/>
        <p:txBody>
          <a:bodyPr/>
          <a:lstStyle/>
          <a:p>
            <a:endParaRPr lang="zh-CN" altLang="en-US" dirty="0"/>
          </a:p>
        </p:txBody>
      </p:sp>
      <p:sp>
        <p:nvSpPr>
          <p:cNvPr id="12" name="灯片编号占位符 11"/>
          <p:cNvSpPr>
            <a:spLocks noGrp="1"/>
          </p:cNvSpPr>
          <p:nvPr>
            <p:ph type="sldNum" sz="quarter" idx="19"/>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3" name="组合 2"/>
          <p:cNvGrpSpPr/>
          <p:nvPr>
            <p:custDataLst>
              <p:tags r:id="rId3"/>
            </p:custDataLst>
          </p:nvPr>
        </p:nvGrpSpPr>
        <p:grpSpPr>
          <a:xfrm>
            <a:off x="11565255" y="1214120"/>
            <a:ext cx="239395" cy="231140"/>
            <a:chOff x="17403" y="1360"/>
            <a:chExt cx="448" cy="432"/>
          </a:xfrm>
        </p:grpSpPr>
        <p:sp>
          <p:nvSpPr>
            <p:cNvPr id="4" name="椭圆 3"/>
            <p:cNvSpPr/>
            <p:nvPr userDrawn="1">
              <p:custDataLst>
                <p:tags r:id="rId4"/>
              </p:custDataLst>
            </p:nvPr>
          </p:nvSpPr>
          <p:spPr>
            <a:xfrm>
              <a:off x="17403" y="1360"/>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cxnSp>
          <p:nvCxnSpPr>
            <p:cNvPr id="5" name="直接连接符 4"/>
            <p:cNvCxnSpPr/>
            <p:nvPr userDrawn="1">
              <p:custDataLst>
                <p:tags r:id="rId5"/>
              </p:custDataLst>
            </p:nvPr>
          </p:nvCxnSpPr>
          <p:spPr>
            <a:xfrm>
              <a:off x="17743" y="1698"/>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custDataLst>
              <p:tags r:id="rId6"/>
            </p:custDataLst>
          </p:nvPr>
        </p:nvGrpSpPr>
        <p:grpSpPr>
          <a:xfrm>
            <a:off x="462280" y="1214120"/>
            <a:ext cx="529590" cy="125095"/>
            <a:chOff x="725" y="770"/>
            <a:chExt cx="1010" cy="238"/>
          </a:xfrm>
        </p:grpSpPr>
        <p:sp>
          <p:nvSpPr>
            <p:cNvPr id="12" name="椭圆 11"/>
            <p:cNvSpPr/>
            <p:nvPr userDrawn="1">
              <p:custDataLst>
                <p:tags r:id="rId7"/>
              </p:custDataLst>
            </p:nvPr>
          </p:nvSpPr>
          <p:spPr>
            <a:xfrm>
              <a:off x="725" y="770"/>
              <a:ext cx="239" cy="23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8"/>
              </p:custDataLst>
            </p:nvPr>
          </p:nvSpPr>
          <p:spPr>
            <a:xfrm>
              <a:off x="1111" y="770"/>
              <a:ext cx="239" cy="23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9"/>
              </p:custDataLst>
            </p:nvPr>
          </p:nvSpPr>
          <p:spPr>
            <a:xfrm>
              <a:off x="1497" y="770"/>
              <a:ext cx="239" cy="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14" descr="templates\docerresourceshop\icons\\31393935333135313b31393938313930353bd2b5bca8d7f8b1ead6e1"/>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rcRect l="23599" t="26815" r="5263" b="15789"/>
          <a:stretch>
            <a:fillRect/>
          </a:stretch>
        </p:blipFill>
        <p:spPr>
          <a:xfrm rot="10800000" flipH="1">
            <a:off x="-2540" y="3222625"/>
            <a:ext cx="3314700" cy="2675890"/>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16" name="图片 15" descr="templates\docerresourceshop\icons\\31393935333135313b31393938313930353bd2b5bca8d7f8b1ead6e1"/>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rcRect l="23599" t="26815" r="5263" b="15789"/>
          <a:stretch>
            <a:fillRect/>
          </a:stretch>
        </p:blipFill>
        <p:spPr>
          <a:xfrm rot="10800000">
            <a:off x="8877300" y="3222625"/>
            <a:ext cx="3314700" cy="2675890"/>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hasCustomPrompt="1"/>
            <p:custDataLst>
              <p:tags r:id="rId16"/>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1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1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9"/>
            </p:custDataLst>
          </p:nvPr>
        </p:nvSpPr>
        <p:spPr/>
        <p:txBody>
          <a:bodyPr/>
          <a:lstStyle/>
          <a:p>
            <a:endParaRPr lang="zh-CN" altLang="en-US" dirty="0"/>
          </a:p>
        </p:txBody>
      </p:sp>
      <p:sp>
        <p:nvSpPr>
          <p:cNvPr id="9" name="灯片编号占位符 8"/>
          <p:cNvSpPr>
            <a:spLocks noGrp="1"/>
          </p:cNvSpPr>
          <p:nvPr>
            <p:ph type="sldNum" sz="quarter" idx="16"/>
            <p:custDataLst>
              <p:tags r:id="rId2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573" t="2656" r="9506" b="7691"/>
          <a:stretch>
            <a:fillRect/>
          </a:stretch>
        </p:blipFill>
        <p:spPr>
          <a:xfrm>
            <a:off x="6481083" y="-1"/>
            <a:ext cx="5710917" cy="6858001"/>
          </a:xfrm>
          <a:prstGeom prst="rect">
            <a:avLst/>
          </a:prstGeom>
        </p:spPr>
      </p:pic>
      <p:sp>
        <p:nvSpPr>
          <p:cNvPr id="11" name="圆角矩形 139"/>
          <p:cNvSpPr/>
          <p:nvPr>
            <p:custDataLst>
              <p:tags r:id="rId4"/>
            </p:custDataLst>
          </p:nvPr>
        </p:nvSpPr>
        <p:spPr>
          <a:xfrm>
            <a:off x="645160" y="3408680"/>
            <a:ext cx="5123815" cy="556260"/>
          </a:xfrm>
          <a:prstGeom prst="roundRect">
            <a:avLst>
              <a:gd name="adj" fmla="val 22602"/>
            </a:avLst>
          </a:prstGeom>
          <a:gradFill>
            <a:gsLst>
              <a:gs pos="0">
                <a:schemeClr val="accent1">
                  <a:alpha val="66000"/>
                </a:schemeClr>
              </a:gs>
              <a:gs pos="100000">
                <a:schemeClr val="accent1"/>
              </a:gs>
            </a:gsLst>
            <a:lin ang="2700000" scaled="0"/>
          </a:gradFill>
          <a:ln>
            <a:noFill/>
          </a:ln>
          <a:effectLst>
            <a:outerShdw blurRad="469900" dist="114300" dir="2700000" algn="tl" rotWithShape="0">
              <a:srgbClr val="1185F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custDataLst>
              <p:tags r:id="rId5"/>
            </p:custDataLst>
          </p:nvPr>
        </p:nvGrpSpPr>
        <p:grpSpPr>
          <a:xfrm>
            <a:off x="916305" y="3556635"/>
            <a:ext cx="284480" cy="274955"/>
            <a:chOff x="6089" y="5693"/>
            <a:chExt cx="667" cy="645"/>
          </a:xfrm>
        </p:grpSpPr>
        <p:sp>
          <p:nvSpPr>
            <p:cNvPr id="13" name="椭圆 12"/>
            <p:cNvSpPr/>
            <p:nvPr>
              <p:custDataLst>
                <p:tags r:id="rId6"/>
              </p:custDataLst>
            </p:nvPr>
          </p:nvSpPr>
          <p:spPr>
            <a:xfrm>
              <a:off x="6089" y="5693"/>
              <a:ext cx="532" cy="532"/>
            </a:xfrm>
            <a:prstGeom prst="ellipse">
              <a:avLst/>
            </a:prstGeom>
            <a:noFill/>
            <a:ln w="38100">
              <a:solidFill>
                <a:srgbClr val="F2F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5"/>
            </p:cNvCxnSpPr>
            <p:nvPr>
              <p:custDataLst>
                <p:tags r:id="rId7"/>
              </p:custDataLst>
            </p:nvPr>
          </p:nvCxnSpPr>
          <p:spPr>
            <a:xfrm>
              <a:off x="6595" y="6197"/>
              <a:ext cx="161" cy="141"/>
            </a:xfrm>
            <a:prstGeom prst="line">
              <a:avLst/>
            </a:prstGeom>
            <a:ln w="38100" cap="rnd">
              <a:solidFill>
                <a:srgbClr val="F2FAFF"/>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custDataLst>
              <p:tags r:id="rId8"/>
            </p:custDataLst>
          </p:nvPr>
        </p:nvCxnSpPr>
        <p:spPr>
          <a:xfrm>
            <a:off x="1400810" y="3592195"/>
            <a:ext cx="1905" cy="204470"/>
          </a:xfrm>
          <a:prstGeom prst="line">
            <a:avLst/>
          </a:prstGeom>
          <a:ln w="28575" cap="rnd">
            <a:solidFill>
              <a:srgbClr val="F2FAFF"/>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9"/>
            </p:custDataLst>
          </p:nvPr>
        </p:nvSpPr>
        <p:spPr>
          <a:xfrm>
            <a:off x="588010" y="1065111"/>
            <a:ext cx="6006147" cy="2348836"/>
          </a:xfrm>
        </p:spPr>
        <p:txBody>
          <a:bodyPr lIns="101600" tIns="38100" rIns="25400" bIns="38100" anchor="t" anchorCtr="0">
            <a:normAutofit/>
          </a:bodyPr>
          <a:lstStyle>
            <a:lvl1pPr algn="l">
              <a:defRPr sz="6600" spc="600">
                <a:gradFill>
                  <a:gsLst>
                    <a:gs pos="74000">
                      <a:schemeClr val="accent1">
                        <a:lumMod val="50000"/>
                      </a:schemeClr>
                    </a:gs>
                    <a:gs pos="0">
                      <a:schemeClr val="accent1">
                        <a:lumMod val="75000"/>
                      </a:schemeClr>
                    </a:gs>
                  </a:gsLst>
                  <a:lin ang="2700000" scaled="0"/>
                </a:gradFill>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0"/>
            </p:custDataLst>
          </p:nvPr>
        </p:nvSpPr>
        <p:spPr>
          <a:xfrm>
            <a:off x="1523365" y="3458135"/>
            <a:ext cx="4043680" cy="455138"/>
          </a:xfrm>
        </p:spPr>
        <p:txBody>
          <a:bodyPr lIns="101600" tIns="38100" rIns="76200" bIns="38100" anchor="ctr">
            <a:normAutofit/>
          </a:bodyPr>
          <a:lstStyle>
            <a:lvl1pPr marL="0" indent="0" algn="l" eaLnBrk="1" fontAlgn="auto" latinLnBrk="0" hangingPunct="1">
              <a:lnSpc>
                <a:spcPct val="100000"/>
              </a:lnSpc>
              <a:spcAft>
                <a:spcPts val="0"/>
              </a:spcAft>
              <a:buNone/>
              <a:defRPr sz="1600" b="1" u="none" strike="noStrike" kern="1200" cap="none" spc="200" normalizeH="0" baseline="0">
                <a:solidFill>
                  <a:schemeClr val="bg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p>
            <a:endParaRPr lang="zh-CN" altLang="en-US" dirty="0"/>
          </a:p>
        </p:txBody>
      </p:sp>
      <p:sp>
        <p:nvSpPr>
          <p:cNvPr id="6" name="灯片编号占位符 5"/>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dirty="0"/>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节标题">
    <p:bg>
      <p:bgPr>
        <a:gradFill>
          <a:gsLst>
            <a:gs pos="100000">
              <a:schemeClr val="tx2">
                <a:lumMod val="50000"/>
              </a:schemeClr>
            </a:gs>
            <a:gs pos="0">
              <a:schemeClr val="tx2">
                <a:lumMod val="90000"/>
              </a:schemeClr>
            </a:gs>
            <a:gs pos="30000">
              <a:schemeClr val="tx2">
                <a:lumMod val="75000"/>
              </a:schemeClr>
            </a:gs>
            <a:gs pos="60000">
              <a:schemeClr val="tx2">
                <a:lumMod val="50000"/>
              </a:schemeClr>
            </a:gs>
          </a:gsLst>
          <a:lin ang="2700000" scaled="0"/>
        </a:gra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5647412" y="0"/>
            <a:ext cx="6544588" cy="5277587"/>
          </a:xfrm>
          <a:prstGeom prst="rect">
            <a:avLst/>
          </a:prstGeom>
        </p:spPr>
      </p:pic>
      <p:sp>
        <p:nvSpPr>
          <p:cNvPr id="11" name="圆角矩形 139"/>
          <p:cNvSpPr/>
          <p:nvPr>
            <p:custDataLst>
              <p:tags r:id="rId4"/>
            </p:custDataLst>
          </p:nvPr>
        </p:nvSpPr>
        <p:spPr>
          <a:xfrm>
            <a:off x="759460" y="836295"/>
            <a:ext cx="4203065" cy="409575"/>
          </a:xfrm>
          <a:prstGeom prst="roundRect">
            <a:avLst>
              <a:gd name="adj" fmla="val 22602"/>
            </a:avLst>
          </a:prstGeom>
          <a:solidFill>
            <a:schemeClr val="bg1"/>
          </a:solidFill>
          <a:ln w="12700" cmpd="sng">
            <a:noFill/>
            <a:prstDash val="solid"/>
          </a:ln>
          <a:effectLst>
            <a:outerShdw blurRad="254000" dist="139700" dir="2700000" algn="tl" rotWithShape="0">
              <a:schemeClr val="bg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grpSp>
        <p:nvGrpSpPr>
          <p:cNvPr id="12" name="组合 11"/>
          <p:cNvGrpSpPr/>
          <p:nvPr>
            <p:custDataLst>
              <p:tags r:id="rId5"/>
            </p:custDataLst>
          </p:nvPr>
        </p:nvGrpSpPr>
        <p:grpSpPr>
          <a:xfrm>
            <a:off x="958850" y="945515"/>
            <a:ext cx="209550" cy="202565"/>
            <a:chOff x="6089" y="5693"/>
            <a:chExt cx="667" cy="645"/>
          </a:xfrm>
        </p:grpSpPr>
        <p:sp>
          <p:nvSpPr>
            <p:cNvPr id="13" name="椭圆 12"/>
            <p:cNvSpPr/>
            <p:nvPr>
              <p:custDataLst>
                <p:tags r:id="rId6"/>
              </p:custDataLst>
            </p:nvPr>
          </p:nvSpPr>
          <p:spPr>
            <a:xfrm>
              <a:off x="6089" y="5693"/>
              <a:ext cx="532" cy="53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14" name="直接连接符 13"/>
            <p:cNvCxnSpPr>
              <a:stCxn id="13" idx="5"/>
            </p:cNvCxnSpPr>
            <p:nvPr>
              <p:custDataLst>
                <p:tags r:id="rId7"/>
              </p:custDataLst>
            </p:nvPr>
          </p:nvCxnSpPr>
          <p:spPr>
            <a:xfrm>
              <a:off x="6595" y="6197"/>
              <a:ext cx="161" cy="141"/>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custDataLst>
              <p:tags r:id="rId8"/>
            </p:custDataLst>
          </p:nvPr>
        </p:nvCxnSpPr>
        <p:spPr>
          <a:xfrm>
            <a:off x="1315720" y="971550"/>
            <a:ext cx="1270" cy="150495"/>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9"/>
            </p:custDataLst>
          </p:nvPr>
        </p:nvSpPr>
        <p:spPr>
          <a:xfrm>
            <a:off x="759460" y="3277235"/>
            <a:ext cx="5821680" cy="1321435"/>
          </a:xfrm>
        </p:spPr>
        <p:txBody>
          <a:bodyPr lIns="101600" tIns="38100" rIns="63500" bIns="38100" anchor="ctr" anchorCtr="0">
            <a:noAutofit/>
          </a:bodyPr>
          <a:lstStyle>
            <a:lvl1pPr>
              <a:defRPr sz="6000" u="none" strike="noStrike" kern="1200" cap="none" spc="0" normalizeH="0" baseline="0">
                <a:solidFill>
                  <a:schemeClr val="bg1"/>
                </a:solidFill>
                <a:uFillTx/>
                <a:latin typeface="微软雅黑" panose="020B0503020204020204" charset="-122"/>
                <a:ea typeface="微软雅黑" panose="020B0503020204020204" charset="-122"/>
              </a:defRPr>
            </a:lvl1pPr>
          </a:lstStyle>
          <a:p>
            <a:r>
              <a:rPr lang="zh-CN" altLang="en-US" dirty="0"/>
              <a:t>单击编辑标题</a:t>
            </a:r>
            <a:endParaRPr lang="zh-CN" altLang="en-US" dirty="0"/>
          </a:p>
        </p:txBody>
      </p:sp>
      <p:sp>
        <p:nvSpPr>
          <p:cNvPr id="3" name="文本占位符 2"/>
          <p:cNvSpPr>
            <a:spLocks noGrp="1"/>
          </p:cNvSpPr>
          <p:nvPr>
            <p:ph type="body" idx="1"/>
            <p:custDataLst>
              <p:tags r:id="rId10"/>
            </p:custDataLst>
          </p:nvPr>
        </p:nvSpPr>
        <p:spPr>
          <a:xfrm>
            <a:off x="759460" y="4633876"/>
            <a:ext cx="5821680" cy="1480258"/>
          </a:xfrm>
        </p:spPr>
        <p:txBody>
          <a:bodyPr lIns="101600" tIns="38100" rIns="76200" bIns="38100">
            <a:normAutofit/>
          </a:bodyPr>
          <a:lstStyle>
            <a:lvl1pPr marL="0" indent="0" eaLnBrk="1" fontAlgn="auto" latinLnBrk="0" hangingPunct="1">
              <a:lnSpc>
                <a:spcPct val="150000"/>
              </a:lnSpc>
              <a:spcAft>
                <a:spcPts val="0"/>
              </a:spcAft>
              <a:buNone/>
              <a:defRPr kumimoji="0" lang="zh-CN" altLang="en-US" sz="1600" b="0" i="0" u="none" strike="noStrike" kern="1200" cap="none" spc="150" normalizeH="0" baseline="0" noProof="1">
                <a:solidFill>
                  <a:schemeClr val="bg1"/>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en-US" altLang="zh-CN" dirty="0"/>
          </a:p>
        </p:txBody>
      </p:sp>
      <p:sp>
        <p:nvSpPr>
          <p:cNvPr id="7" name="日期占位符 6"/>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p>
            <a:endParaRPr lang="zh-CN" altLang="en-US" dirty="0"/>
          </a:p>
        </p:txBody>
      </p:sp>
      <p:sp>
        <p:nvSpPr>
          <p:cNvPr id="9" name="灯片编号占位符 8"/>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
        <p:nvSpPr>
          <p:cNvPr id="21" name="文本占位符 20"/>
          <p:cNvSpPr>
            <a:spLocks noGrp="1"/>
          </p:cNvSpPr>
          <p:nvPr>
            <p:ph type="body" sz="quarter" idx="14"/>
            <p:custDataLst>
              <p:tags r:id="rId14"/>
            </p:custDataLst>
          </p:nvPr>
        </p:nvSpPr>
        <p:spPr>
          <a:xfrm>
            <a:off x="1406524" y="846304"/>
            <a:ext cx="3452299" cy="389554"/>
          </a:xfrm>
        </p:spPr>
        <p:txBody>
          <a:bodyPr anchor="ctr">
            <a:normAutofit/>
          </a:bodyPr>
          <a:lstStyle>
            <a:lvl1pPr marL="0" indent="0">
              <a:lnSpc>
                <a:spcPct val="100000"/>
              </a:lnSpc>
              <a:spcAft>
                <a:spcPts val="0"/>
              </a:spcAft>
              <a:buNone/>
              <a:defRPr sz="1400" b="1" spc="150" baseline="0">
                <a:solidFill>
                  <a:schemeClr val="accent1"/>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rm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 name="日期占位符 7"/>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6"/>
            </p:custDataLst>
          </p:nvPr>
        </p:nvSpPr>
        <p:spPr/>
        <p:txBody>
          <a:bodyPr/>
          <a:lstStyle/>
          <a:p>
            <a:endParaRPr lang="zh-CN" altLang="en-US" dirty="0"/>
          </a:p>
        </p:txBody>
      </p:sp>
      <p:sp>
        <p:nvSpPr>
          <p:cNvPr id="10" name="灯片编号占位符 9"/>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0" name="日期占位符 9"/>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11" name="页脚占位符 10"/>
          <p:cNvSpPr>
            <a:spLocks noGrp="1"/>
          </p:cNvSpPr>
          <p:nvPr>
            <p:ph type="ftr" sz="quarter" idx="11"/>
            <p:custDataLst>
              <p:tags r:id="rId8"/>
            </p:custDataLst>
          </p:nvPr>
        </p:nvSpPr>
        <p:spPr/>
        <p:txBody>
          <a:bodyPr/>
          <a:lstStyle/>
          <a:p>
            <a:endParaRPr lang="zh-CN" altLang="en-US" dirty="0"/>
          </a:p>
        </p:txBody>
      </p:sp>
      <p:sp>
        <p:nvSpPr>
          <p:cNvPr id="12" name="灯片编号占位符 11"/>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6" name="日期占位符 5"/>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4"/>
            </p:custDataLst>
          </p:nvPr>
        </p:nvSpPr>
        <p:spPr/>
        <p:txBody>
          <a:bodyPr/>
          <a:lstStyle/>
          <a:p>
            <a:endParaRPr lang="zh-CN" altLang="en-US" dirty="0"/>
          </a:p>
        </p:txBody>
      </p:sp>
      <p:sp>
        <p:nvSpPr>
          <p:cNvPr id="8" name="灯片编号占位符 7"/>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6" name="日期占位符 5"/>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4"/>
            </p:custDataLst>
          </p:nvPr>
        </p:nvSpPr>
        <p:spPr/>
        <p:txBody>
          <a:bodyPr/>
          <a:lstStyle/>
          <a:p>
            <a:endParaRPr lang="zh-CN" altLang="en-US" dirty="0"/>
          </a:p>
        </p:txBody>
      </p:sp>
      <p:sp>
        <p:nvSpPr>
          <p:cNvPr id="8" name="灯片编号占位符 7"/>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4"/>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3"/>
            </p:custDataLst>
          </p:nvPr>
        </p:nvSpPr>
        <p:spPr/>
        <p:txBody>
          <a:bodyPr/>
          <a:lstStyle/>
          <a:p>
            <a:endParaRPr lang="zh-CN" altLang="en-US" dirty="0"/>
          </a:p>
        </p:txBody>
      </p:sp>
      <p:sp>
        <p:nvSpPr>
          <p:cNvPr id="7" name="灯片编号占位符 6"/>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8" name="日期占位符 7"/>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6"/>
            </p:custDataLst>
          </p:nvPr>
        </p:nvSpPr>
        <p:spPr/>
        <p:txBody>
          <a:bodyPr/>
          <a:lstStyle/>
          <a:p>
            <a:endParaRPr lang="zh-CN" altLang="en-US" dirty="0"/>
          </a:p>
        </p:txBody>
      </p:sp>
      <p:sp>
        <p:nvSpPr>
          <p:cNvPr id="10" name="灯片编号占位符 9"/>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normAutofit/>
          </a:bodyPr>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dirty="0"/>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2"/>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4"/>
            <p:custDataLst>
              <p:tags r:id="rId3"/>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5"/>
            <p:custDataLst>
              <p:tags r:id="rId4"/>
            </p:custDataLst>
          </p:nvPr>
        </p:nvSpPr>
        <p:spPr/>
        <p:txBody>
          <a:bodyPr/>
          <a:lstStyle/>
          <a:p>
            <a:endParaRPr lang="zh-CN" altLang="en-US" dirty="0"/>
          </a:p>
        </p:txBody>
      </p:sp>
      <p:sp>
        <p:nvSpPr>
          <p:cNvPr id="8" name="灯片编号占位符 7"/>
          <p:cNvSpPr>
            <a:spLocks noGrp="1"/>
          </p:cNvSpPr>
          <p:nvPr>
            <p:ph type="sldNum" sz="quarter" idx="16"/>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末尾幻灯片">
    <p:bg>
      <p:bgPr>
        <a:gradFill>
          <a:gsLst>
            <a:gs pos="61000">
              <a:schemeClr val="tx2">
                <a:lumMod val="50000"/>
              </a:schemeClr>
            </a:gs>
            <a:gs pos="0">
              <a:schemeClr val="tx2"/>
            </a:gs>
          </a:gsLst>
          <a:lin ang="2700000" scaled="0"/>
        </a:gradFill>
        <a:effectLst/>
      </p:bgPr>
    </p:bg>
    <p:spTree>
      <p:nvGrpSpPr>
        <p:cNvPr id="1" name=""/>
        <p:cNvGrpSpPr/>
        <p:nvPr/>
      </p:nvGrpSpPr>
      <p:grpSpPr>
        <a:xfrm>
          <a:off x="0" y="0"/>
          <a:ext cx="0" cy="0"/>
          <a:chOff x="0" y="0"/>
          <a:chExt cx="0" cy="0"/>
        </a:xfrm>
      </p:grpSpPr>
      <p:pic>
        <p:nvPicPr>
          <p:cNvPr id="16" name="图片 15" descr="图片3"/>
          <p:cNvPicPr>
            <a:picLocks noChangeAspect="1"/>
          </p:cNvPicPr>
          <p:nvPr>
            <p:custDataLst>
              <p:tags r:id="rId2"/>
            </p:custDataLst>
          </p:nvPr>
        </p:nvPicPr>
        <p:blipFill>
          <a:blip r:embed="rId3"/>
          <a:srcRect l="12090" r="7794" b="27069"/>
          <a:stretch>
            <a:fillRect/>
          </a:stretch>
        </p:blipFill>
        <p:spPr>
          <a:xfrm>
            <a:off x="-11430" y="1527175"/>
            <a:ext cx="12219305" cy="5337810"/>
          </a:xfrm>
          <a:prstGeom prst="rect">
            <a:avLst/>
          </a:prstGeom>
        </p:spPr>
      </p:pic>
      <p:sp>
        <p:nvSpPr>
          <p:cNvPr id="17" name="矩形 16" hidden="1"/>
          <p:cNvSpPr/>
          <p:nvPr>
            <p:custDataLst>
              <p:tags r:id="rId4"/>
            </p:custDataLst>
          </p:nvPr>
        </p:nvSpPr>
        <p:spPr>
          <a:xfrm>
            <a:off x="-27305" y="511175"/>
            <a:ext cx="12219305" cy="6346825"/>
          </a:xfrm>
          <a:prstGeom prst="rect">
            <a:avLst/>
          </a:prstGeom>
          <a:gradFill>
            <a:gsLst>
              <a:gs pos="100000">
                <a:schemeClr val="tx2">
                  <a:lumMod val="50000"/>
                  <a:alpha val="0"/>
                </a:schemeClr>
              </a:gs>
              <a:gs pos="0">
                <a:schemeClr val="tx2">
                  <a:lumMod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圆角矩形 139"/>
          <p:cNvSpPr/>
          <p:nvPr>
            <p:custDataLst>
              <p:tags r:id="rId5"/>
            </p:custDataLst>
          </p:nvPr>
        </p:nvSpPr>
        <p:spPr>
          <a:xfrm>
            <a:off x="3020695" y="1513205"/>
            <a:ext cx="6163310" cy="764540"/>
          </a:xfrm>
          <a:prstGeom prst="roundRect">
            <a:avLst>
              <a:gd name="adj" fmla="val 18892"/>
            </a:avLst>
          </a:prstGeom>
          <a:solidFill>
            <a:schemeClr val="bg1"/>
          </a:solidFill>
          <a:ln>
            <a:noFill/>
          </a:ln>
          <a:effectLst>
            <a:outerShdw blurRad="254000" dist="114300" dir="2700000" algn="tl" rotWithShape="0">
              <a:schemeClr val="bg1">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custDataLst>
              <p:tags r:id="rId6"/>
            </p:custDataLst>
          </p:nvPr>
        </p:nvGrpSpPr>
        <p:grpSpPr>
          <a:xfrm>
            <a:off x="3364230" y="1696720"/>
            <a:ext cx="433070" cy="418465"/>
            <a:chOff x="6089" y="5693"/>
            <a:chExt cx="667" cy="645"/>
          </a:xfrm>
        </p:grpSpPr>
        <p:sp>
          <p:nvSpPr>
            <p:cNvPr id="21" name="椭圆 20"/>
            <p:cNvSpPr/>
            <p:nvPr>
              <p:custDataLst>
                <p:tags r:id="rId7"/>
              </p:custDataLst>
            </p:nvPr>
          </p:nvSpPr>
          <p:spPr>
            <a:xfrm>
              <a:off x="6089" y="5693"/>
              <a:ext cx="532" cy="53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21" idx="5"/>
            </p:cNvCxnSpPr>
            <p:nvPr>
              <p:custDataLst>
                <p:tags r:id="rId8"/>
              </p:custDataLst>
            </p:nvPr>
          </p:nvCxnSpPr>
          <p:spPr>
            <a:xfrm>
              <a:off x="6543" y="6147"/>
              <a:ext cx="213" cy="191"/>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4" name="直接连接符 23"/>
          <p:cNvCxnSpPr/>
          <p:nvPr>
            <p:custDataLst>
              <p:tags r:id="rId9"/>
            </p:custDataLst>
          </p:nvPr>
        </p:nvCxnSpPr>
        <p:spPr>
          <a:xfrm>
            <a:off x="4102100" y="1750695"/>
            <a:ext cx="3175" cy="311150"/>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0"/>
            </p:custDataLst>
          </p:nvPr>
        </p:nvSpPr>
        <p:spPr>
          <a:xfrm>
            <a:off x="3978592" y="2477767"/>
            <a:ext cx="4245609" cy="867413"/>
          </a:xfrm>
        </p:spPr>
        <p:txBody>
          <a:bodyPr vert="horz" lIns="101600" tIns="38100" rIns="25400" bIns="38100" rtlCol="0" anchor="ctr" anchorCtr="0">
            <a:normAutofit/>
          </a:bodyPr>
          <a:lstStyle>
            <a:lvl1pPr marL="0" marR="0" algn="ctr" defTabSz="914400" rtl="0" eaLnBrk="1" fontAlgn="auto" latinLnBrk="0" hangingPunct="1">
              <a:lnSpc>
                <a:spcPct val="100000"/>
              </a:lnSpc>
              <a:buNone/>
              <a:defRPr kumimoji="0" lang="zh-CN" altLang="en-US" sz="3200" b="1" i="0" u="none" strike="noStrike" kern="1200" cap="none" spc="100" normalizeH="0" baseline="0" noProof="1" dirty="0">
                <a:solidFill>
                  <a:schemeClr val="bg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单击此处编辑标题</a:t>
            </a:r>
            <a:endParaRPr dirty="0">
              <a:sym typeface="+mn-ea"/>
            </a:endParaRPr>
          </a:p>
        </p:txBody>
      </p:sp>
      <p:sp>
        <p:nvSpPr>
          <p:cNvPr id="27" name="文本占位符 26"/>
          <p:cNvSpPr>
            <a:spLocks noGrp="1"/>
          </p:cNvSpPr>
          <p:nvPr>
            <p:ph type="body" sz="quarter" idx="10"/>
            <p:custDataLst>
              <p:tags r:id="rId11"/>
            </p:custDataLst>
          </p:nvPr>
        </p:nvSpPr>
        <p:spPr>
          <a:xfrm>
            <a:off x="4282440" y="1565275"/>
            <a:ext cx="4787265" cy="666750"/>
          </a:xfrm>
        </p:spPr>
        <p:txBody>
          <a:bodyPr anchor="ctr">
            <a:normAutofit/>
          </a:bodyPr>
          <a:lstStyle>
            <a:lvl1pPr marL="0" indent="0">
              <a:lnSpc>
                <a:spcPct val="100000"/>
              </a:lnSpc>
              <a:spcAft>
                <a:spcPts val="0"/>
              </a:spcAft>
              <a:buNone/>
              <a:defRPr sz="2800" b="1" spc="0" baseline="0">
                <a:solidFill>
                  <a:schemeClr val="accent1"/>
                </a:solidFill>
              </a:defRPr>
            </a:lvl1pPr>
          </a:lstStyle>
          <a:p>
            <a:pPr lvl="0"/>
            <a:r>
              <a:rPr lang="zh-CN" altLang="en-US" dirty="0"/>
              <a:t>单击此处编辑母版文本样式</a:t>
            </a:r>
            <a:endParaRPr lang="zh-CN" altLang="en-US" dirty="0"/>
          </a:p>
        </p:txBody>
      </p:sp>
      <p:sp>
        <p:nvSpPr>
          <p:cNvPr id="28" name="日期占位符 27"/>
          <p:cNvSpPr>
            <a:spLocks noGrp="1"/>
          </p:cNvSpPr>
          <p:nvPr>
            <p:ph type="dt" sz="half" idx="11"/>
            <p:custDataLst>
              <p:tags r:id="rId12"/>
            </p:custDataLst>
          </p:nvPr>
        </p:nvSpPr>
        <p:spPr/>
        <p:txBody>
          <a:bodyPr/>
          <a:lstStyle/>
          <a:p>
            <a:fld id="{760FBDFE-C587-4B4C-A407-44438C67B59E}" type="datetimeFigureOut">
              <a:rPr lang="zh-CN" altLang="en-US" smtClean="0"/>
            </a:fld>
            <a:endParaRPr lang="zh-CN" altLang="en-US"/>
          </a:p>
        </p:txBody>
      </p:sp>
      <p:sp>
        <p:nvSpPr>
          <p:cNvPr id="29" name="页脚占位符 28"/>
          <p:cNvSpPr>
            <a:spLocks noGrp="1"/>
          </p:cNvSpPr>
          <p:nvPr>
            <p:ph type="ftr" sz="quarter" idx="12"/>
            <p:custDataLst>
              <p:tags r:id="rId13"/>
            </p:custDataLst>
          </p:nvPr>
        </p:nvSpPr>
        <p:spPr/>
        <p:txBody>
          <a:bodyPr/>
          <a:lstStyle/>
          <a:p>
            <a:endParaRPr lang="zh-CN" altLang="en-US" dirty="0"/>
          </a:p>
        </p:txBody>
      </p:sp>
      <p:sp>
        <p:nvSpPr>
          <p:cNvPr id="30" name="灯片编号占位符 29"/>
          <p:cNvSpPr>
            <a:spLocks noGrp="1"/>
          </p:cNvSpPr>
          <p:nvPr>
            <p:ph type="sldNum" sz="quarter" idx="13"/>
            <p:custDataLst>
              <p:tags r:id="rId1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片 15" descr="templates\docerresourceshop\icons\\31393935333135313b31393938313930353bd2b5bca8d7f8b1ead6e1"/>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rcRect l="23599" t="26815" r="5263" b="15789"/>
          <a:stretch>
            <a:fillRect/>
          </a:stretch>
        </p:blipFill>
        <p:spPr>
          <a:xfrm rot="10800000">
            <a:off x="8877300" y="4182110"/>
            <a:ext cx="3314700" cy="2675890"/>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4" name="图片 14" descr="templates\docerresourceshop\icons\\31393935333135313b31393938313930353bd2b5bca8d7f8b1ead6e1"/>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rcRect l="23599" t="26815" r="5263" b="15789"/>
          <a:stretch>
            <a:fillRect/>
          </a:stretch>
        </p:blipFill>
        <p:spPr>
          <a:xfrm>
            <a:off x="0" y="0"/>
            <a:ext cx="2299855" cy="1856341"/>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p:custDataLst>
              <p:tags r:id="rId8"/>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10"/>
            </p:custDataLst>
          </p:nvPr>
        </p:nvSpPr>
        <p:spPr/>
        <p:txBody>
          <a:bodyPr/>
          <a:lstStyle/>
          <a:p>
            <a:endParaRPr lang="zh-CN" altLang="en-US" dirty="0"/>
          </a:p>
        </p:txBody>
      </p:sp>
      <p:sp>
        <p:nvSpPr>
          <p:cNvPr id="8" name="灯片编号占位符 7"/>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gradFill>
            <a:gsLst>
              <a:gs pos="100000">
                <a:schemeClr val="tx2"/>
              </a:gs>
              <a:gs pos="0">
                <a:srgbClr val="FFFFF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6"/>
            </p:custDataLst>
          </p:nvPr>
        </p:nvSpPr>
        <p:spPr/>
        <p:txBody>
          <a:bodyPr/>
          <a:lstStyle/>
          <a:p>
            <a:endParaRPr lang="zh-CN" altLang="en-US" dirty="0"/>
          </a:p>
        </p:txBody>
      </p:sp>
      <p:sp>
        <p:nvSpPr>
          <p:cNvPr id="10" name="灯片编号占位符 9"/>
          <p:cNvSpPr>
            <a:spLocks noGrp="1"/>
          </p:cNvSpPr>
          <p:nvPr>
            <p:ph type="sldNum" sz="quarter" idx="16"/>
            <p:custDataLst>
              <p:tags r:id="rId7"/>
            </p:custDataLst>
          </p:nvPr>
        </p:nvSpPr>
        <p:spPr/>
        <p:txBody>
          <a:bodyPr/>
          <a:lstStyle/>
          <a:p>
            <a:fld id="{49AE70B2-8BF9-45C0-BB95-33D1B9D3A854}" type="slidenum">
              <a:rPr lang="zh-CN" altLang="en-US" smtClean="0"/>
            </a:fld>
            <a:endParaRPr lang="zh-CN" altLang="en-US" dirty="0"/>
          </a:p>
        </p:txBody>
      </p:sp>
      <p:pic>
        <p:nvPicPr>
          <p:cNvPr id="3" name="图片 13" descr="templates\docerresourceshop\icons\\31393935333135313b31393938313930353bd2b5bca8d7f8b1ead6e1"/>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rcRect l="23599" t="26815" r="5263" b="15789"/>
          <a:stretch>
            <a:fillRect/>
          </a:stretch>
        </p:blipFill>
        <p:spPr>
          <a:xfrm rot="5400000" flipH="1">
            <a:off x="10263259" y="4922809"/>
            <a:ext cx="1805036" cy="145694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4" name="图片 14" descr="templates\docerresourceshop\icons\\31393935333135313b31393938313930353bd2b5bca8d7f8b1ead6e1"/>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rcRect l="23599" t="26815" r="5263" b="15789"/>
          <a:stretch>
            <a:fillRect/>
          </a:stretch>
        </p:blipFill>
        <p:spPr>
          <a:xfrm>
            <a:off x="0" y="1"/>
            <a:ext cx="2059709" cy="1662506"/>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grpSp>
        <p:nvGrpSpPr>
          <p:cNvPr id="3" name="组合 2"/>
          <p:cNvGrpSpPr/>
          <p:nvPr>
            <p:custDataLst>
              <p:tags r:id="rId3"/>
            </p:custDataLst>
          </p:nvPr>
        </p:nvGrpSpPr>
        <p:grpSpPr>
          <a:xfrm>
            <a:off x="330200" y="443865"/>
            <a:ext cx="529590" cy="125095"/>
            <a:chOff x="725" y="770"/>
            <a:chExt cx="1010" cy="238"/>
          </a:xfrm>
        </p:grpSpPr>
        <p:sp>
          <p:nvSpPr>
            <p:cNvPr id="4" name="椭圆 3"/>
            <p:cNvSpPr/>
            <p:nvPr userDrawn="1">
              <p:custDataLst>
                <p:tags r:id="rId4"/>
              </p:custDataLst>
            </p:nvPr>
          </p:nvSpPr>
          <p:spPr>
            <a:xfrm>
              <a:off x="725" y="770"/>
              <a:ext cx="239" cy="23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custDataLst>
                <p:tags r:id="rId5"/>
              </p:custDataLst>
            </p:nvPr>
          </p:nvSpPr>
          <p:spPr>
            <a:xfrm>
              <a:off x="1111" y="770"/>
              <a:ext cx="239" cy="23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6"/>
              </p:custDataLst>
            </p:nvPr>
          </p:nvSpPr>
          <p:spPr>
            <a:xfrm>
              <a:off x="1497" y="770"/>
              <a:ext cx="239" cy="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3" descr="templates\docerresourceshop\icons\\31393935333135313b31393938313930353bd2b5bca8d7f8b1ead6e1"/>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rcRect l="23599" t="26815" r="5263" b="15789"/>
          <a:stretch>
            <a:fillRect/>
          </a:stretch>
        </p:blipFill>
        <p:spPr>
          <a:xfrm rot="5400000" flipH="1">
            <a:off x="9930765" y="4596765"/>
            <a:ext cx="2502535" cy="201993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hasCustomPrompt="1"/>
            <p:custDataLst>
              <p:tags r:id="rId10"/>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3"/>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4"/>
            </p:custDataLst>
          </p:nvPr>
        </p:nvSpPr>
        <p:spPr/>
        <p:txBody>
          <a:bodyPr/>
          <a:lstStyle/>
          <a:p>
            <a:endParaRPr lang="zh-CN" altLang="en-US" dirty="0"/>
          </a:p>
        </p:txBody>
      </p:sp>
      <p:sp>
        <p:nvSpPr>
          <p:cNvPr id="11" name="灯片编号占位符 10"/>
          <p:cNvSpPr>
            <a:spLocks noGrp="1"/>
          </p:cNvSpPr>
          <p:nvPr>
            <p:ph type="sldNum" sz="quarter" idx="17"/>
            <p:custDataLst>
              <p:tags r:id="rId1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片 13" descr="templates\docerresourceshop\icons\\31393935333135313b31393938313930353bd2b5bca8d7f8b1ead6e1"/>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rcRect l="23599" t="26815" r="5263" b="15789"/>
          <a:stretch>
            <a:fillRect/>
          </a:stretch>
        </p:blipFill>
        <p:spPr>
          <a:xfrm rot="5400000" flipH="1">
            <a:off x="9930765" y="4596765"/>
            <a:ext cx="2502535" cy="201993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4" name="图片 14" descr="templates\docerresourceshop\icons\\31393935333135313b31393938313930353bd2b5bca8d7f8b1ead6e1"/>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rcRect l="23599" t="26815" r="5263" b="15789"/>
          <a:stretch>
            <a:fillRect/>
          </a:stretch>
        </p:blipFill>
        <p:spPr>
          <a:xfrm>
            <a:off x="0" y="0"/>
            <a:ext cx="2502535" cy="201993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p:custDataLst>
              <p:tags r:id="rId9"/>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1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13"/>
            </p:custDataLst>
          </p:nvPr>
        </p:nvSpPr>
        <p:spPr/>
        <p:txBody>
          <a:bodyPr/>
          <a:lstStyle/>
          <a:p>
            <a:endParaRPr lang="zh-CN" altLang="en-US" dirty="0"/>
          </a:p>
        </p:txBody>
      </p:sp>
      <p:sp>
        <p:nvSpPr>
          <p:cNvPr id="11" name="灯片编号占位符 10"/>
          <p:cNvSpPr>
            <a:spLocks noGrp="1"/>
          </p:cNvSpPr>
          <p:nvPr>
            <p:ph type="sldNum" sz="quarter" idx="17"/>
            <p:custDataLst>
              <p:tags r:id="rId1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日期占位符 4"/>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3"/>
            </p:custDataLst>
          </p:nvPr>
        </p:nvSpPr>
        <p:spPr/>
        <p:txBody>
          <a:bodyPr/>
          <a:lstStyle/>
          <a:p>
            <a:endParaRPr lang="zh-CN" altLang="en-US" dirty="0"/>
          </a:p>
        </p:txBody>
      </p:sp>
      <p:sp>
        <p:nvSpPr>
          <p:cNvPr id="7" name="灯片编号占位符 6"/>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片 13" descr="templates\docerresourceshop\icons\\31393935333135313b31393938313930353bd2b5bca8d7f8b1ead6e1"/>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rcRect l="23599" t="26815" r="5263" b="15789"/>
          <a:stretch>
            <a:fillRect/>
          </a:stretch>
        </p:blipFill>
        <p:spPr>
          <a:xfrm rot="5400000" flipH="1">
            <a:off x="10558609" y="5227008"/>
            <a:ext cx="1805036" cy="145694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4" name="图片 14" descr="templates\docerresourceshop\icons\\31393935333135313b31393938313930353bd2b5bca8d7f8b1ead6e1"/>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rcRect l="23599" t="26815" r="5263" b="15789"/>
          <a:stretch>
            <a:fillRect/>
          </a:stretch>
        </p:blipFill>
        <p:spPr>
          <a:xfrm>
            <a:off x="0" y="0"/>
            <a:ext cx="2502535" cy="2019935"/>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p:custDataLst>
              <p:tags r:id="rId9"/>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12"/>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3"/>
            </p:custDataLst>
          </p:nvPr>
        </p:nvSpPr>
        <p:spPr/>
        <p:txBody>
          <a:bodyPr/>
          <a:lstStyle/>
          <a:p>
            <a:endParaRPr lang="zh-CN" altLang="en-US" dirty="0"/>
          </a:p>
        </p:txBody>
      </p:sp>
      <p:sp>
        <p:nvSpPr>
          <p:cNvPr id="11" name="灯片编号占位符 10"/>
          <p:cNvSpPr>
            <a:spLocks noGrp="1"/>
          </p:cNvSpPr>
          <p:nvPr>
            <p:ph type="sldNum" sz="quarter" idx="17"/>
            <p:custDataLst>
              <p:tags r:id="rId1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3" name="组合 2"/>
          <p:cNvGrpSpPr/>
          <p:nvPr>
            <p:custDataLst>
              <p:tags r:id="rId3"/>
            </p:custDataLst>
          </p:nvPr>
        </p:nvGrpSpPr>
        <p:grpSpPr>
          <a:xfrm>
            <a:off x="11711941" y="349885"/>
            <a:ext cx="268605" cy="259715"/>
            <a:chOff x="17403" y="1360"/>
            <a:chExt cx="449" cy="433"/>
          </a:xfrm>
        </p:grpSpPr>
        <p:sp>
          <p:nvSpPr>
            <p:cNvPr id="4" name="椭圆 3"/>
            <p:cNvSpPr/>
            <p:nvPr userDrawn="1">
              <p:custDataLst>
                <p:tags r:id="rId4"/>
              </p:custDataLst>
            </p:nvPr>
          </p:nvSpPr>
          <p:spPr>
            <a:xfrm>
              <a:off x="17403" y="1360"/>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cxnSp>
          <p:nvCxnSpPr>
            <p:cNvPr id="5" name="直接连接符 4"/>
            <p:cNvCxnSpPr>
              <a:stCxn id="4" idx="5"/>
            </p:cNvCxnSpPr>
            <p:nvPr userDrawn="1">
              <p:custDataLst>
                <p:tags r:id="rId5"/>
              </p:custDataLst>
            </p:nvPr>
          </p:nvCxnSpPr>
          <p:spPr>
            <a:xfrm>
              <a:off x="17708" y="1664"/>
              <a:ext cx="144" cy="129"/>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1"/>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2"/>
            </p:custDataLst>
          </p:nvPr>
        </p:nvSpPr>
        <p:spPr/>
        <p:txBody>
          <a:bodyPr/>
          <a:lstStyle/>
          <a:p>
            <a:endParaRPr lang="zh-CN" altLang="en-US" dirty="0"/>
          </a:p>
        </p:txBody>
      </p:sp>
      <p:sp>
        <p:nvSpPr>
          <p:cNvPr id="12" name="灯片编号占位符 11"/>
          <p:cNvSpPr>
            <a:spLocks noGrp="1"/>
          </p:cNvSpPr>
          <p:nvPr>
            <p:ph type="sldNum" sz="quarter" idx="19"/>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gradFill>
            <a:gsLst>
              <a:gs pos="100000">
                <a:schemeClr val="tx2"/>
              </a:gs>
              <a:gs pos="0">
                <a:srgbClr val="FFFFFF"/>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3" name="组合 2"/>
          <p:cNvGrpSpPr/>
          <p:nvPr>
            <p:custDataLst>
              <p:tags r:id="rId3"/>
            </p:custDataLst>
          </p:nvPr>
        </p:nvGrpSpPr>
        <p:grpSpPr>
          <a:xfrm>
            <a:off x="11565255" y="1214120"/>
            <a:ext cx="239395" cy="231140"/>
            <a:chOff x="17403" y="1360"/>
            <a:chExt cx="448" cy="432"/>
          </a:xfrm>
        </p:grpSpPr>
        <p:sp>
          <p:nvSpPr>
            <p:cNvPr id="4" name="椭圆 3"/>
            <p:cNvSpPr/>
            <p:nvPr userDrawn="1">
              <p:custDataLst>
                <p:tags r:id="rId4"/>
              </p:custDataLst>
            </p:nvPr>
          </p:nvSpPr>
          <p:spPr>
            <a:xfrm>
              <a:off x="17403" y="1360"/>
              <a:ext cx="357" cy="3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cxnSp>
          <p:nvCxnSpPr>
            <p:cNvPr id="5" name="直接连接符 4"/>
            <p:cNvCxnSpPr/>
            <p:nvPr userDrawn="1">
              <p:custDataLst>
                <p:tags r:id="rId5"/>
              </p:custDataLst>
            </p:nvPr>
          </p:nvCxnSpPr>
          <p:spPr>
            <a:xfrm>
              <a:off x="17743" y="1698"/>
              <a:ext cx="108" cy="95"/>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custDataLst>
              <p:tags r:id="rId6"/>
            </p:custDataLst>
          </p:nvPr>
        </p:nvGrpSpPr>
        <p:grpSpPr>
          <a:xfrm>
            <a:off x="462280" y="1214120"/>
            <a:ext cx="529590" cy="125095"/>
            <a:chOff x="725" y="770"/>
            <a:chExt cx="1010" cy="238"/>
          </a:xfrm>
        </p:grpSpPr>
        <p:sp>
          <p:nvSpPr>
            <p:cNvPr id="12" name="椭圆 11"/>
            <p:cNvSpPr/>
            <p:nvPr userDrawn="1">
              <p:custDataLst>
                <p:tags r:id="rId7"/>
              </p:custDataLst>
            </p:nvPr>
          </p:nvSpPr>
          <p:spPr>
            <a:xfrm>
              <a:off x="725" y="770"/>
              <a:ext cx="239" cy="23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8"/>
              </p:custDataLst>
            </p:nvPr>
          </p:nvSpPr>
          <p:spPr>
            <a:xfrm>
              <a:off x="1111" y="770"/>
              <a:ext cx="239" cy="23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9"/>
              </p:custDataLst>
            </p:nvPr>
          </p:nvSpPr>
          <p:spPr>
            <a:xfrm>
              <a:off x="1497" y="770"/>
              <a:ext cx="239" cy="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14" descr="templates\docerresourceshop\icons\\31393935333135313b31393938313930353bd2b5bca8d7f8b1ead6e1"/>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rcRect l="23599" t="26815" r="5263" b="15789"/>
          <a:stretch>
            <a:fillRect/>
          </a:stretch>
        </p:blipFill>
        <p:spPr>
          <a:xfrm rot="10800000" flipH="1">
            <a:off x="-2540" y="3222625"/>
            <a:ext cx="3314700" cy="2675890"/>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pic>
        <p:nvPicPr>
          <p:cNvPr id="16" name="图片 15" descr="templates\docerresourceshop\icons\\31393935333135313b31393938313930353bd2b5bca8d7f8b1ead6e1"/>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rcRect l="23599" t="26815" r="5263" b="15789"/>
          <a:stretch>
            <a:fillRect/>
          </a:stretch>
        </p:blipFill>
        <p:spPr>
          <a:xfrm rot="10800000">
            <a:off x="8877300" y="3222625"/>
            <a:ext cx="3314700" cy="2675890"/>
          </a:xfrm>
          <a:custGeom>
            <a:avLst/>
            <a:gdLst/>
            <a:ahLst/>
            <a:cxnLst>
              <a:cxn ang="3">
                <a:pos x="hc" y="t"/>
              </a:cxn>
              <a:cxn ang="cd2">
                <a:pos x="l" y="vc"/>
              </a:cxn>
              <a:cxn ang="cd4">
                <a:pos x="hc" y="b"/>
              </a:cxn>
              <a:cxn ang="0">
                <a:pos x="r" y="vc"/>
              </a:cxn>
            </a:cxnLst>
            <a:rect l="l" t="t" r="r" b="b"/>
            <a:pathLst>
              <a:path w="10304" h="8316">
                <a:moveTo>
                  <a:pt x="0" y="0"/>
                </a:moveTo>
                <a:lnTo>
                  <a:pt x="10304" y="0"/>
                </a:lnTo>
                <a:lnTo>
                  <a:pt x="10304" y="8316"/>
                </a:lnTo>
                <a:lnTo>
                  <a:pt x="0" y="8316"/>
                </a:lnTo>
                <a:lnTo>
                  <a:pt x="0" y="0"/>
                </a:lnTo>
                <a:close/>
              </a:path>
            </a:pathLst>
          </a:custGeom>
        </p:spPr>
      </p:pic>
      <p:sp>
        <p:nvSpPr>
          <p:cNvPr id="2" name="标题 1"/>
          <p:cNvSpPr>
            <a:spLocks noGrp="1"/>
          </p:cNvSpPr>
          <p:nvPr>
            <p:ph type="title" hasCustomPrompt="1"/>
            <p:custDataLst>
              <p:tags r:id="rId16"/>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1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1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9"/>
            </p:custDataLst>
          </p:nvPr>
        </p:nvSpPr>
        <p:spPr/>
        <p:txBody>
          <a:bodyPr/>
          <a:lstStyle/>
          <a:p>
            <a:endParaRPr lang="zh-CN" altLang="en-US" dirty="0"/>
          </a:p>
        </p:txBody>
      </p:sp>
      <p:sp>
        <p:nvSpPr>
          <p:cNvPr id="9" name="灯片编号占位符 8"/>
          <p:cNvSpPr>
            <a:spLocks noGrp="1"/>
          </p:cNvSpPr>
          <p:nvPr>
            <p:ph type="sldNum" sz="quarter" idx="16"/>
            <p:custDataLst>
              <p:tags r:id="rId2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8" name="日期占位符 7"/>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1"/>
            <p:custDataLst>
              <p:tags r:id="rId6"/>
            </p:custDataLst>
          </p:nvPr>
        </p:nvSpPr>
        <p:spPr/>
        <p:txBody>
          <a:bodyPr/>
          <a:lstStyle/>
          <a:p>
            <a:endParaRPr lang="zh-CN" altLang="en-US" dirty="0"/>
          </a:p>
        </p:txBody>
      </p:sp>
      <p:sp>
        <p:nvSpPr>
          <p:cNvPr id="10" name="灯片编号占位符 9"/>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normAutofit/>
          </a:bodyPr>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dirty="0"/>
          </a:p>
        </p:txBody>
      </p:sp>
      <p:sp>
        <p:nvSpPr>
          <p:cNvPr id="9" name="灯片编号占位符 8"/>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53.xml"/><Relationship Id="rId23" Type="http://schemas.openxmlformats.org/officeDocument/2006/relationships/tags" Target="../tags/tag152.xml"/><Relationship Id="rId22" Type="http://schemas.openxmlformats.org/officeDocument/2006/relationships/tags" Target="../tags/tag151.xml"/><Relationship Id="rId21" Type="http://schemas.openxmlformats.org/officeDocument/2006/relationships/tags" Target="../tags/tag150.xml"/><Relationship Id="rId20" Type="http://schemas.openxmlformats.org/officeDocument/2006/relationships/tags" Target="../tags/tag149.xml"/><Relationship Id="rId2" Type="http://schemas.openxmlformats.org/officeDocument/2006/relationships/slideLayout" Target="../slideLayouts/slideLayout2.xml"/><Relationship Id="rId19" Type="http://schemas.openxmlformats.org/officeDocument/2006/relationships/tags" Target="../tags/tag148.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5" Type="http://schemas.openxmlformats.org/officeDocument/2006/relationships/theme" Target="../theme/theme2.xml"/><Relationship Id="rId24" Type="http://schemas.openxmlformats.org/officeDocument/2006/relationships/tags" Target="../tags/tag306.xml"/><Relationship Id="rId23" Type="http://schemas.openxmlformats.org/officeDocument/2006/relationships/tags" Target="../tags/tag305.xml"/><Relationship Id="rId22" Type="http://schemas.openxmlformats.org/officeDocument/2006/relationships/tags" Target="../tags/tag304.xml"/><Relationship Id="rId21" Type="http://schemas.openxmlformats.org/officeDocument/2006/relationships/tags" Target="../tags/tag303.xml"/><Relationship Id="rId20" Type="http://schemas.openxmlformats.org/officeDocument/2006/relationships/tags" Target="../tags/tag302.xml"/><Relationship Id="rId2" Type="http://schemas.openxmlformats.org/officeDocument/2006/relationships/slideLayout" Target="../slideLayouts/slideLayout20.xml"/><Relationship Id="rId19" Type="http://schemas.openxmlformats.org/officeDocument/2006/relationships/tags" Target="../tags/tag301.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5" Type="http://schemas.openxmlformats.org/officeDocument/2006/relationships/theme" Target="../theme/theme3.xml"/><Relationship Id="rId24" Type="http://schemas.openxmlformats.org/officeDocument/2006/relationships/tags" Target="../tags/tag459.xml"/><Relationship Id="rId23" Type="http://schemas.openxmlformats.org/officeDocument/2006/relationships/tags" Target="../tags/tag458.xml"/><Relationship Id="rId22" Type="http://schemas.openxmlformats.org/officeDocument/2006/relationships/tags" Target="../tags/tag457.xml"/><Relationship Id="rId21" Type="http://schemas.openxmlformats.org/officeDocument/2006/relationships/tags" Target="../tags/tag456.xml"/><Relationship Id="rId20" Type="http://schemas.openxmlformats.org/officeDocument/2006/relationships/tags" Target="../tags/tag455.xml"/><Relationship Id="rId2" Type="http://schemas.openxmlformats.org/officeDocument/2006/relationships/slideLayout" Target="../slideLayouts/slideLayout38.xml"/><Relationship Id="rId19" Type="http://schemas.openxmlformats.org/officeDocument/2006/relationships/tags" Target="../tags/tag454.xml"/><Relationship Id="rId18" Type="http://schemas.openxmlformats.org/officeDocument/2006/relationships/slideLayout" Target="../slideLayouts/slideLayout54.xml"/><Relationship Id="rId17" Type="http://schemas.openxmlformats.org/officeDocument/2006/relationships/slideLayout" Target="../slideLayouts/slideLayout53.xml"/><Relationship Id="rId16" Type="http://schemas.openxmlformats.org/officeDocument/2006/relationships/slideLayout" Target="../slideLayouts/slideLayout52.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3.xml"/><Relationship Id="rId8" Type="http://schemas.openxmlformats.org/officeDocument/2006/relationships/slideLayout" Target="../slideLayouts/slideLayout62.xml"/><Relationship Id="rId7" Type="http://schemas.openxmlformats.org/officeDocument/2006/relationships/slideLayout" Target="../slideLayouts/slideLayout61.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3" Type="http://schemas.openxmlformats.org/officeDocument/2006/relationships/slideLayout" Target="../slideLayouts/slideLayout57.xml"/><Relationship Id="rId25" Type="http://schemas.openxmlformats.org/officeDocument/2006/relationships/theme" Target="../theme/theme4.xml"/><Relationship Id="rId24" Type="http://schemas.openxmlformats.org/officeDocument/2006/relationships/tags" Target="../tags/tag612.xml"/><Relationship Id="rId23" Type="http://schemas.openxmlformats.org/officeDocument/2006/relationships/tags" Target="../tags/tag611.xml"/><Relationship Id="rId22" Type="http://schemas.openxmlformats.org/officeDocument/2006/relationships/tags" Target="../tags/tag610.xml"/><Relationship Id="rId21" Type="http://schemas.openxmlformats.org/officeDocument/2006/relationships/tags" Target="../tags/tag609.xml"/><Relationship Id="rId20" Type="http://schemas.openxmlformats.org/officeDocument/2006/relationships/tags" Target="../tags/tag608.xml"/><Relationship Id="rId2" Type="http://schemas.openxmlformats.org/officeDocument/2006/relationships/slideLayout" Target="../slideLayouts/slideLayout56.xml"/><Relationship Id="rId19" Type="http://schemas.openxmlformats.org/officeDocument/2006/relationships/tags" Target="../tags/tag607.xml"/><Relationship Id="rId18" Type="http://schemas.openxmlformats.org/officeDocument/2006/relationships/slideLayout" Target="../slideLayouts/slideLayout72.xml"/><Relationship Id="rId17" Type="http://schemas.openxmlformats.org/officeDocument/2006/relationships/slideLayout" Target="../slideLayouts/slideLayout71.xml"/><Relationship Id="rId16" Type="http://schemas.openxmlformats.org/officeDocument/2006/relationships/slideLayout" Target="../slideLayouts/slideLayout70.xml"/><Relationship Id="rId15" Type="http://schemas.openxmlformats.org/officeDocument/2006/relationships/slideLayout" Target="../slideLayouts/slideLayout69.xml"/><Relationship Id="rId14" Type="http://schemas.openxmlformats.org/officeDocument/2006/relationships/slideLayout" Target="../slideLayouts/slideLayout68.xml"/><Relationship Id="rId13" Type="http://schemas.openxmlformats.org/officeDocument/2006/relationships/slideLayout" Target="../slideLayouts/slideLayout67.xml"/><Relationship Id="rId12" Type="http://schemas.openxmlformats.org/officeDocument/2006/relationships/slideLayout" Target="../slideLayouts/slideLayout66.xml"/><Relationship Id="rId11" Type="http://schemas.openxmlformats.org/officeDocument/2006/relationships/slideLayout" Target="../slideLayouts/slideLayout65.xml"/><Relationship Id="rId10" Type="http://schemas.openxmlformats.org/officeDocument/2006/relationships/slideLayout" Target="../slideLayouts/slideLayout64.xml"/><Relationship Id="rId1"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chemeClr val="tx2"/>
            </a:gs>
            <a:gs pos="0">
              <a:srgbClr val="FFFFFF"/>
            </a:gs>
          </a:gsLst>
          <a:lin ang="27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lumMod val="50000"/>
                    <a:lumOff val="50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lumMod val="50000"/>
                    <a:lumOff val="50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lumMod val="50000"/>
                    <a:lumOff val="50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100000">
              <a:schemeClr val="tx2"/>
            </a:gs>
            <a:gs pos="0">
              <a:srgbClr val="FFFFFF"/>
            </a:gs>
          </a:gsLst>
          <a:lin ang="27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lumMod val="50000"/>
                    <a:lumOff val="50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lumMod val="50000"/>
                    <a:lumOff val="50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lumMod val="50000"/>
                    <a:lumOff val="50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100000">
              <a:schemeClr val="tx2"/>
            </a:gs>
            <a:gs pos="0">
              <a:srgbClr val="FFFFFF"/>
            </a:gs>
          </a:gsLst>
          <a:lin ang="27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lumMod val="50000"/>
                    <a:lumOff val="50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lumMod val="50000"/>
                    <a:lumOff val="50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lumMod val="50000"/>
                    <a:lumOff val="50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100000">
              <a:schemeClr val="tx2"/>
            </a:gs>
            <a:gs pos="0">
              <a:srgbClr val="FFFFFF"/>
            </a:gs>
          </a:gsLst>
          <a:lin ang="27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lumMod val="50000"/>
                    <a:lumOff val="50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lumMod val="50000"/>
                    <a:lumOff val="50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lumMod val="50000"/>
                    <a:lumOff val="50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48.xml"/><Relationship Id="rId3" Type="http://schemas.openxmlformats.org/officeDocument/2006/relationships/tags" Target="../tags/tag615.xml"/><Relationship Id="rId2" Type="http://schemas.openxmlformats.org/officeDocument/2006/relationships/tags" Target="../tags/tag614.xml"/><Relationship Id="rId1" Type="http://schemas.openxmlformats.org/officeDocument/2006/relationships/tags" Target="../tags/tag613.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hemeOverride" Target="../theme/themeOverride1.xml"/><Relationship Id="rId7" Type="http://schemas.openxmlformats.org/officeDocument/2006/relationships/tags" Target="../tags/tag621.xml"/><Relationship Id="rId6" Type="http://schemas.openxmlformats.org/officeDocument/2006/relationships/image" Target="../media/image8.jpeg"/><Relationship Id="rId5" Type="http://schemas.openxmlformats.org/officeDocument/2006/relationships/tags" Target="../tags/tag620.xml"/><Relationship Id="rId4" Type="http://schemas.openxmlformats.org/officeDocument/2006/relationships/tags" Target="../tags/tag619.xml"/><Relationship Id="rId3" Type="http://schemas.openxmlformats.org/officeDocument/2006/relationships/tags" Target="../tags/tag618.xml"/><Relationship Id="rId2" Type="http://schemas.openxmlformats.org/officeDocument/2006/relationships/tags" Target="../tags/tag617.xml"/><Relationship Id="rId1" Type="http://schemas.openxmlformats.org/officeDocument/2006/relationships/tags" Target="../tags/tag616.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hemeOverride" Target="../theme/themeOverride2.xml"/><Relationship Id="rId7" Type="http://schemas.openxmlformats.org/officeDocument/2006/relationships/tags" Target="../tags/tag627.xml"/><Relationship Id="rId6" Type="http://schemas.openxmlformats.org/officeDocument/2006/relationships/image" Target="../media/image9.png"/><Relationship Id="rId5" Type="http://schemas.openxmlformats.org/officeDocument/2006/relationships/tags" Target="../tags/tag626.xml"/><Relationship Id="rId4" Type="http://schemas.openxmlformats.org/officeDocument/2006/relationships/tags" Target="../tags/tag625.xml"/><Relationship Id="rId3" Type="http://schemas.openxmlformats.org/officeDocument/2006/relationships/tags" Target="../tags/tag624.xml"/><Relationship Id="rId2" Type="http://schemas.openxmlformats.org/officeDocument/2006/relationships/tags" Target="../tags/tag623.xml"/><Relationship Id="rId1" Type="http://schemas.openxmlformats.org/officeDocument/2006/relationships/tags" Target="../tags/tag622.xml"/></Relationships>
</file>

<file path=ppt/slides/_rels/slide4.xml.rels><?xml version="1.0" encoding="UTF-8" standalone="yes"?>
<Relationships xmlns="http://schemas.openxmlformats.org/package/2006/relationships"><Relationship Id="rId9" Type="http://schemas.openxmlformats.org/officeDocument/2006/relationships/tags" Target="../tags/tag636.xml"/><Relationship Id="rId8" Type="http://schemas.openxmlformats.org/officeDocument/2006/relationships/tags" Target="../tags/tag635.xml"/><Relationship Id="rId7" Type="http://schemas.openxmlformats.org/officeDocument/2006/relationships/tags" Target="../tags/tag634.xml"/><Relationship Id="rId6" Type="http://schemas.openxmlformats.org/officeDocument/2006/relationships/tags" Target="../tags/tag633.xml"/><Relationship Id="rId5" Type="http://schemas.openxmlformats.org/officeDocument/2006/relationships/tags" Target="../tags/tag632.xml"/><Relationship Id="rId4" Type="http://schemas.openxmlformats.org/officeDocument/2006/relationships/tags" Target="../tags/tag631.xml"/><Relationship Id="rId3" Type="http://schemas.openxmlformats.org/officeDocument/2006/relationships/tags" Target="../tags/tag630.xml"/><Relationship Id="rId2" Type="http://schemas.openxmlformats.org/officeDocument/2006/relationships/tags" Target="../tags/tag629.xml"/><Relationship Id="rId11" Type="http://schemas.openxmlformats.org/officeDocument/2006/relationships/slideLayout" Target="../slideLayouts/slideLayout12.xml"/><Relationship Id="rId10" Type="http://schemas.openxmlformats.org/officeDocument/2006/relationships/tags" Target="../tags/tag637.xml"/><Relationship Id="rId1" Type="http://schemas.openxmlformats.org/officeDocument/2006/relationships/tags" Target="../tags/tag628.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642.xml"/><Relationship Id="rId5" Type="http://schemas.openxmlformats.org/officeDocument/2006/relationships/image" Target="../media/image10.jpeg"/><Relationship Id="rId4" Type="http://schemas.openxmlformats.org/officeDocument/2006/relationships/tags" Target="../tags/tag641.xml"/><Relationship Id="rId3" Type="http://schemas.openxmlformats.org/officeDocument/2006/relationships/tags" Target="../tags/tag640.xml"/><Relationship Id="rId2" Type="http://schemas.openxmlformats.org/officeDocument/2006/relationships/tags" Target="../tags/tag639.xml"/><Relationship Id="rId1" Type="http://schemas.openxmlformats.org/officeDocument/2006/relationships/tags" Target="../tags/tag638.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66.xml"/><Relationship Id="rId5" Type="http://schemas.openxmlformats.org/officeDocument/2006/relationships/tags" Target="../tags/tag646.xml"/><Relationship Id="rId4" Type="http://schemas.openxmlformats.org/officeDocument/2006/relationships/image" Target="../media/image11.jpeg"/><Relationship Id="rId3" Type="http://schemas.openxmlformats.org/officeDocument/2006/relationships/tags" Target="../tags/tag645.xml"/><Relationship Id="rId2" Type="http://schemas.openxmlformats.org/officeDocument/2006/relationships/tags" Target="../tags/tag644.xml"/><Relationship Id="rId1" Type="http://schemas.openxmlformats.org/officeDocument/2006/relationships/tags" Target="../tags/tag643.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652.xml"/><Relationship Id="rId6" Type="http://schemas.openxmlformats.org/officeDocument/2006/relationships/image" Target="../media/image12.jpeg"/><Relationship Id="rId5" Type="http://schemas.openxmlformats.org/officeDocument/2006/relationships/tags" Target="../tags/tag651.xml"/><Relationship Id="rId4" Type="http://schemas.openxmlformats.org/officeDocument/2006/relationships/tags" Target="../tags/tag650.xml"/><Relationship Id="rId3" Type="http://schemas.openxmlformats.org/officeDocument/2006/relationships/tags" Target="../tags/tag649.xml"/><Relationship Id="rId2" Type="http://schemas.openxmlformats.org/officeDocument/2006/relationships/tags" Target="../tags/tag648.xml"/><Relationship Id="rId1" Type="http://schemas.openxmlformats.org/officeDocument/2006/relationships/tags" Target="../tags/tag647.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30.xml"/><Relationship Id="rId7" Type="http://schemas.openxmlformats.org/officeDocument/2006/relationships/tags" Target="../tags/tag658.xml"/><Relationship Id="rId6" Type="http://schemas.openxmlformats.org/officeDocument/2006/relationships/image" Target="../media/image13.jpeg"/><Relationship Id="rId5" Type="http://schemas.openxmlformats.org/officeDocument/2006/relationships/tags" Target="../tags/tag657.xml"/><Relationship Id="rId4" Type="http://schemas.openxmlformats.org/officeDocument/2006/relationships/tags" Target="../tags/tag656.xml"/><Relationship Id="rId3" Type="http://schemas.openxmlformats.org/officeDocument/2006/relationships/tags" Target="../tags/tag655.xml"/><Relationship Id="rId2" Type="http://schemas.openxmlformats.org/officeDocument/2006/relationships/tags" Target="../tags/tag654.xml"/><Relationship Id="rId1" Type="http://schemas.openxmlformats.org/officeDocument/2006/relationships/tags" Target="../tags/tag6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custDataLst>
              <p:tags r:id="rId1"/>
            </p:custDataLst>
          </p:nvPr>
        </p:nvSpPr>
        <p:spPr>
          <a:xfrm>
            <a:off x="0" y="22860"/>
            <a:ext cx="2222939" cy="2718222"/>
          </a:xfrm>
          <a:custGeom>
            <a:avLst/>
            <a:gdLst>
              <a:gd name="connsiteX0" fmla="*/ 0 w 2222939"/>
              <a:gd name="connsiteY0" fmla="*/ 0 h 2718222"/>
              <a:gd name="connsiteX1" fmla="*/ 2213784 w 2222939"/>
              <a:gd name="connsiteY1" fmla="*/ 0 h 2718222"/>
              <a:gd name="connsiteX2" fmla="*/ 2222939 w 2222939"/>
              <a:gd name="connsiteY2" fmla="*/ 181306 h 2718222"/>
              <a:gd name="connsiteX3" fmla="*/ 177354 w 2222939"/>
              <a:gd name="connsiteY3" fmla="*/ 2691154 h 2718222"/>
              <a:gd name="connsiteX4" fmla="*/ 0 w 2222939"/>
              <a:gd name="connsiteY4" fmla="*/ 2718222 h 2718222"/>
              <a:gd name="connsiteX5" fmla="*/ 0 w 2222939"/>
              <a:gd name="connsiteY5" fmla="*/ 0 h 271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2939" h="2718222">
                <a:moveTo>
                  <a:pt x="0" y="0"/>
                </a:moveTo>
                <a:lnTo>
                  <a:pt x="2213784" y="0"/>
                </a:lnTo>
                <a:lnTo>
                  <a:pt x="2222939" y="181306"/>
                </a:lnTo>
                <a:cubicBezTo>
                  <a:pt x="2222939" y="1419341"/>
                  <a:pt x="1344767" y="2452267"/>
                  <a:pt x="177354" y="2691154"/>
                </a:cubicBezTo>
                <a:lnTo>
                  <a:pt x="0" y="2718222"/>
                </a:lnTo>
                <a:lnTo>
                  <a:pt x="0" y="0"/>
                </a:lnTo>
                <a:close/>
              </a:path>
            </a:pathLst>
          </a:cu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文本框 4"/>
          <p:cNvSpPr txBox="1"/>
          <p:nvPr>
            <p:custDataLst>
              <p:tags r:id="rId2"/>
            </p:custDataLst>
          </p:nvPr>
        </p:nvSpPr>
        <p:spPr>
          <a:xfrm>
            <a:off x="1236980" y="1513840"/>
            <a:ext cx="9867265" cy="3415030"/>
          </a:xfrm>
          <a:prstGeom prst="rect">
            <a:avLst/>
          </a:prstGeom>
          <a:noFill/>
        </p:spPr>
        <p:txBody>
          <a:bodyPr wrap="square" rtlCol="0" anchor="t">
            <a:spAutoFit/>
          </a:bodyPr>
          <a:p>
            <a:pPr algn="ctr">
              <a:lnSpc>
                <a:spcPct val="150000"/>
              </a:lnSpc>
              <a:spcBef>
                <a:spcPts val="0"/>
              </a:spcBef>
              <a:spcAft>
                <a:spcPts val="0"/>
              </a:spcAft>
            </a:pPr>
            <a:r>
              <a:rPr lang="zh-CN" altLang="zh-CN" sz="4800">
                <a:latin typeface="方正小标宋简体" panose="03000509000000000000" charset="-122"/>
                <a:ea typeface="方正小标宋简体" panose="03000509000000000000" charset="-122"/>
                <a:cs typeface="方正小标宋简体" panose="03000509000000000000" charset="-122"/>
                <a:sym typeface="+mn-ea"/>
              </a:rPr>
              <a:t>关于《涵江区2025年水产品初加工和冷藏保鲜等设施设备项目实施         方案》的政策解读</a:t>
            </a:r>
            <a:endParaRPr lang="zh-CN" altLang="zh-CN" sz="4800">
              <a:latin typeface="方正小标宋简体" panose="03000509000000000000" charset="-122"/>
              <a:ea typeface="方正小标宋简体" panose="03000509000000000000" charset="-122"/>
              <a:cs typeface="方正小标宋简体" panose="03000509000000000000"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comb/>
      </p:transition>
    </mc:Choice>
    <mc:Fallback>
      <p:transition spd="slow">
        <p:comb/>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chemeClr val="tx2"/>
            </a:gs>
            <a:gs pos="0">
              <a:srgbClr val="FFFFFF"/>
            </a:gs>
          </a:gsLst>
          <a:lin ang="2700000" scaled="0"/>
        </a:gradFill>
        <a:effectLst/>
      </p:bgPr>
    </p:bg>
    <p:spTree>
      <p:nvGrpSpPr>
        <p:cNvPr id="1" name=""/>
        <p:cNvGrpSpPr/>
        <p:nvPr/>
      </p:nvGrpSpPr>
      <p:grpSpPr>
        <a:xfrm>
          <a:off x="0" y="0"/>
          <a:ext cx="0" cy="0"/>
          <a:chOff x="0" y="0"/>
          <a:chExt cx="0" cy="0"/>
        </a:xfrm>
      </p:grpSpPr>
      <p:sp>
        <p:nvSpPr>
          <p:cNvPr id="6" name="Rectangle 1"/>
          <p:cNvSpPr/>
          <p:nvPr>
            <p:custDataLst>
              <p:tags r:id="rId1"/>
            </p:custDataLst>
          </p:nvPr>
        </p:nvSpPr>
        <p:spPr>
          <a:xfrm flipH="1">
            <a:off x="5249545" y="147955"/>
            <a:ext cx="6438265" cy="583565"/>
          </a:xfrm>
          <a:prstGeom prst="rect">
            <a:avLst/>
          </a:prstGeom>
          <a:gradFill flip="none" rotWithShape="1">
            <a:gsLst>
              <a:gs pos="0">
                <a:schemeClr val="accent2">
                  <a:alpha val="90000"/>
                  <a:lumMod val="86000"/>
                  <a:lumOff val="14000"/>
                </a:schemeClr>
              </a:gs>
              <a:gs pos="85000">
                <a:srgbClr val="7CD3CA">
                  <a:alpha val="50000"/>
                </a:srgbClr>
              </a:gs>
            </a:gsLst>
            <a:path path="circle">
              <a:fillToRect l="100000" b="100000"/>
            </a:path>
            <a:tileRect t="-100000" r="-10000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1350">
              <a:cs typeface="+mn-ea"/>
              <a:sym typeface="+mn-lt"/>
            </a:endParaRPr>
          </a:p>
        </p:txBody>
      </p:sp>
      <p:sp>
        <p:nvSpPr>
          <p:cNvPr id="16" name="Freeform 15"/>
          <p:cNvSpPr/>
          <p:nvPr>
            <p:custDataLst>
              <p:tags r:id="rId2"/>
            </p:custDataLst>
          </p:nvPr>
        </p:nvSpPr>
        <p:spPr>
          <a:xfrm>
            <a:off x="-1" y="0"/>
            <a:ext cx="5139559" cy="6858000"/>
          </a:xfrm>
          <a:custGeom>
            <a:avLst/>
            <a:gdLst>
              <a:gd name="connsiteX0" fmla="*/ 0 w 4838700"/>
              <a:gd name="connsiteY0" fmla="*/ 0 h 6858000"/>
              <a:gd name="connsiteX1" fmla="*/ 3076833 w 4838700"/>
              <a:gd name="connsiteY1" fmla="*/ 0 h 6858000"/>
              <a:gd name="connsiteX2" fmla="*/ 3086871 w 4838700"/>
              <a:gd name="connsiteY2" fmla="*/ 6542 h 6858000"/>
              <a:gd name="connsiteX3" fmla="*/ 4838700 w 4838700"/>
              <a:gd name="connsiteY3" fmla="*/ 3533775 h 6858000"/>
              <a:gd name="connsiteX4" fmla="*/ 3377153 w 4838700"/>
              <a:gd name="connsiteY4" fmla="*/ 6838743 h 6858000"/>
              <a:gd name="connsiteX5" fmla="*/ 3353263 w 4838700"/>
              <a:gd name="connsiteY5" fmla="*/ 6858000 h 6858000"/>
              <a:gd name="connsiteX6" fmla="*/ 0 w 4838700"/>
              <a:gd name="connsiteY6" fmla="*/ 6858000 h 6858000"/>
              <a:gd name="connsiteX7" fmla="*/ 0 w 48387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700" h="6858000">
                <a:moveTo>
                  <a:pt x="0" y="0"/>
                </a:moveTo>
                <a:lnTo>
                  <a:pt x="3076833" y="0"/>
                </a:lnTo>
                <a:lnTo>
                  <a:pt x="3086871" y="6542"/>
                </a:lnTo>
                <a:cubicBezTo>
                  <a:pt x="4137134" y="729896"/>
                  <a:pt x="4838700" y="2038968"/>
                  <a:pt x="4838700" y="3533775"/>
                </a:cubicBezTo>
                <a:cubicBezTo>
                  <a:pt x="4838700" y="4886220"/>
                  <a:pt x="4264402" y="6086622"/>
                  <a:pt x="3377153" y="6838743"/>
                </a:cubicBezTo>
                <a:lnTo>
                  <a:pt x="3353263" y="6858000"/>
                </a:lnTo>
                <a:lnTo>
                  <a:pt x="0" y="6858000"/>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Rectangle 3"/>
          <p:cNvSpPr txBox="1">
            <a:spLocks noChangeArrowheads="1"/>
          </p:cNvSpPr>
          <p:nvPr>
            <p:custDataLst>
              <p:tags r:id="rId3"/>
            </p:custDataLst>
          </p:nvPr>
        </p:nvSpPr>
        <p:spPr bwMode="auto">
          <a:xfrm>
            <a:off x="5467245" y="190935"/>
            <a:ext cx="2754630" cy="49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scene3d>
              <a:camera prst="orthographicFront"/>
              <a:lightRig rig="threePt" dir="t"/>
            </a:scene3d>
          </a:bodyPr>
          <a:lstStyle>
            <a:lvl1pPr eaLnBrk="0" hangingPunct="0">
              <a:defRPr kumimoji="1">
                <a:solidFill>
                  <a:schemeClr val="tx1"/>
                </a:solidFill>
                <a:latin typeface="Gulim" panose="020B0600000101010101" charset="-127"/>
                <a:ea typeface="Gulim" panose="020B0600000101010101" charset="-127"/>
              </a:defRPr>
            </a:lvl1pPr>
            <a:lvl2pPr marL="742950" indent="-285750" eaLnBrk="0" hangingPunct="0">
              <a:defRPr kumimoji="1">
                <a:solidFill>
                  <a:schemeClr val="tx1"/>
                </a:solidFill>
                <a:latin typeface="Gulim" panose="020B0600000101010101" charset="-127"/>
                <a:ea typeface="Gulim" panose="020B0600000101010101" charset="-127"/>
              </a:defRPr>
            </a:lvl2pPr>
            <a:lvl3pPr marL="1143000" indent="-228600" eaLnBrk="0" hangingPunct="0">
              <a:defRPr kumimoji="1">
                <a:solidFill>
                  <a:schemeClr val="tx1"/>
                </a:solidFill>
                <a:latin typeface="Gulim" panose="020B0600000101010101" charset="-127"/>
                <a:ea typeface="Gulim" panose="020B0600000101010101" charset="-127"/>
              </a:defRPr>
            </a:lvl3pPr>
            <a:lvl4pPr marL="1600200" indent="-228600" eaLnBrk="0" hangingPunct="0">
              <a:defRPr kumimoji="1">
                <a:solidFill>
                  <a:schemeClr val="tx1"/>
                </a:solidFill>
                <a:latin typeface="Gulim" panose="020B0600000101010101" charset="-127"/>
                <a:ea typeface="Gulim" panose="020B0600000101010101" charset="-127"/>
              </a:defRPr>
            </a:lvl4pPr>
            <a:lvl5pPr marL="2057400" indent="-228600" eaLnBrk="0" hangingPunct="0">
              <a:defRPr kumimoji="1">
                <a:solidFill>
                  <a:schemeClr val="tx1"/>
                </a:solidFill>
                <a:latin typeface="Gulim" panose="020B0600000101010101" charset="-127"/>
                <a:ea typeface="Gulim" panose="020B0600000101010101" charset="-127"/>
              </a:defRPr>
            </a:lvl5pPr>
            <a:lvl6pPr marL="25146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6pPr>
            <a:lvl7pPr marL="29718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7pPr>
            <a:lvl8pPr marL="34290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8pPr>
            <a:lvl9pPr marL="38862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9pPr>
          </a:lstStyle>
          <a:p>
            <a:pPr eaLnBrk="1" hangingPunct="1">
              <a:lnSpc>
                <a:spcPct val="90000"/>
              </a:lnSpc>
              <a:defRPr/>
            </a:pPr>
            <a:r>
              <a:rPr lang="zh-CN" sz="3600" b="1" dirty="0">
                <a:latin typeface="黑体" panose="02010600030101010101" charset="-122"/>
                <a:ea typeface="黑体" panose="02010600030101010101" charset="-122"/>
                <a:cs typeface="+mn-ea"/>
                <a:sym typeface="+mn-lt"/>
              </a:rPr>
              <a:t>一、背景依据</a:t>
            </a:r>
            <a:endParaRPr lang="zh-CN" sz="3600" b="1" dirty="0">
              <a:latin typeface="黑体" panose="02010600030101010101" charset="-122"/>
              <a:ea typeface="黑体" panose="02010600030101010101" charset="-122"/>
              <a:cs typeface="+mn-ea"/>
              <a:sym typeface="+mn-lt"/>
            </a:endParaRPr>
          </a:p>
        </p:txBody>
      </p:sp>
      <p:cxnSp>
        <p:nvCxnSpPr>
          <p:cNvPr id="3" name="直接连接符 2"/>
          <p:cNvCxnSpPr/>
          <p:nvPr>
            <p:custDataLst>
              <p:tags r:id="rId4"/>
            </p:custDataLst>
          </p:nvPr>
        </p:nvCxnSpPr>
        <p:spPr>
          <a:xfrm>
            <a:off x="5250180" y="665480"/>
            <a:ext cx="6437630" cy="3175"/>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5"/>
            </p:custDataLst>
          </p:nvPr>
        </p:nvSpPr>
        <p:spPr>
          <a:xfrm>
            <a:off x="6254750" y="1466215"/>
            <a:ext cx="5433060" cy="3335655"/>
          </a:xfrm>
          <a:prstGeom prst="rect">
            <a:avLst/>
          </a:prstGeom>
          <a:noFill/>
        </p:spPr>
        <p:txBody>
          <a:bodyPr wrap="square" rtlCol="0" anchor="t">
            <a:spAutoFit/>
          </a:bodyPr>
          <a:p>
            <a:pPr>
              <a:lnSpc>
                <a:spcPts val="2300"/>
              </a:lnSpc>
              <a:spcBef>
                <a:spcPts val="0"/>
              </a:spcBef>
              <a:spcAft>
                <a:spcPts val="0"/>
              </a:spcAft>
            </a:pPr>
            <a:r>
              <a:rPr lang="en-US" sz="2400" spc="150" dirty="0">
                <a:solidFill>
                  <a:srgbClr val="1C1A0E"/>
                </a:solidFill>
                <a:uFillTx/>
                <a:latin typeface="仿宋" panose="02010609060101010101" charset="-122"/>
                <a:ea typeface="仿宋" panose="02010609060101010101" charset="-122"/>
                <a:cs typeface="仿宋" panose="02010609060101010101" charset="-122"/>
                <a:sym typeface="+mn-ea"/>
              </a:rPr>
              <a:t>  </a:t>
            </a:r>
            <a:r>
              <a:rPr sz="2400" spc="150" dirty="0">
                <a:solidFill>
                  <a:srgbClr val="1C1A0E"/>
                </a:solidFill>
                <a:uFillTx/>
                <a:latin typeface="仿宋" panose="02010609060101010101" charset="-122"/>
                <a:ea typeface="仿宋" panose="02010609060101010101" charset="-122"/>
                <a:cs typeface="仿宋" panose="02010609060101010101" charset="-122"/>
                <a:sym typeface="+mn-ea"/>
              </a:rPr>
              <a:t>为做好2025年中央农业产业发展（渔业发展方向）补助资金项目实施工作，打造渔业全产业链，提升水产品加工仓储现代化水平，提高水产品加工率、流通率和副产品利用率，促进一二三产业融合发展。根据《福建省财政厅 福建省海洋与渔业局关于下达2025年中央农业产业发展资金（渔业发展方向）的通知》（闽财农指〔2025〕18号）要求，结合我区实际，制定</a:t>
            </a:r>
            <a:r>
              <a:rPr lang="zh-CN" sz="2400" spc="150" dirty="0">
                <a:solidFill>
                  <a:srgbClr val="1C1A0E"/>
                </a:solidFill>
                <a:uFillTx/>
                <a:latin typeface="仿宋" panose="02010609060101010101" charset="-122"/>
                <a:ea typeface="仿宋" panose="02010609060101010101" charset="-122"/>
                <a:cs typeface="仿宋" panose="02010609060101010101" charset="-122"/>
                <a:sym typeface="+mn-ea"/>
              </a:rPr>
              <a:t>具体</a:t>
            </a:r>
            <a:r>
              <a:rPr sz="2400" spc="150" dirty="0">
                <a:solidFill>
                  <a:srgbClr val="1C1A0E"/>
                </a:solidFill>
                <a:uFillTx/>
                <a:latin typeface="仿宋" panose="02010609060101010101" charset="-122"/>
                <a:ea typeface="仿宋" panose="02010609060101010101" charset="-122"/>
                <a:cs typeface="仿宋" panose="02010609060101010101" charset="-122"/>
                <a:sym typeface="+mn-ea"/>
              </a:rPr>
              <a:t>实施方案。</a:t>
            </a:r>
            <a:endParaRPr lang="zh-CN" altLang="en-US" sz="2400" spc="150" dirty="0">
              <a:solidFill>
                <a:srgbClr val="1C1A0E"/>
              </a:solidFill>
              <a:uFillTx/>
              <a:latin typeface="仿宋" panose="02010609060101010101" charset="-122"/>
              <a:ea typeface="仿宋" panose="02010609060101010101" charset="-122"/>
              <a:cs typeface="仿宋" panose="02010609060101010101" charset="-122"/>
              <a:sym typeface="+mn-ea"/>
            </a:endParaRPr>
          </a:p>
        </p:txBody>
      </p:sp>
      <p:pic>
        <p:nvPicPr>
          <p:cNvPr id="8" name="图片 7" descr="微信图片_202507091516491"/>
          <p:cNvPicPr>
            <a:picLocks noChangeAspect="1"/>
          </p:cNvPicPr>
          <p:nvPr/>
        </p:nvPicPr>
        <p:blipFill>
          <a:blip r:embed="rId6"/>
          <a:stretch>
            <a:fillRect/>
          </a:stretch>
        </p:blipFill>
        <p:spPr>
          <a:xfrm>
            <a:off x="21590" y="911860"/>
            <a:ext cx="5614670" cy="4784725"/>
          </a:xfrm>
          <a:prstGeom prst="rect">
            <a:avLst/>
          </a:prstGeom>
        </p:spPr>
      </p:pic>
    </p:spTree>
    <p:custDataLst>
      <p:tags r:id="rId7"/>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wheel spokes="8"/>
      </p:transition>
    </mc:Choice>
    <mc:Fallback>
      <p:transition spd="slow">
        <p:wheel spokes="8"/>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chemeClr val="tx2"/>
            </a:gs>
            <a:gs pos="0">
              <a:srgbClr val="FFFFFF"/>
            </a:gs>
          </a:gsLst>
          <a:lin ang="2700000" scaled="0"/>
        </a:gradFill>
        <a:effectLst/>
      </p:bgPr>
    </p:bg>
    <p:spTree>
      <p:nvGrpSpPr>
        <p:cNvPr id="1" name=""/>
        <p:cNvGrpSpPr/>
        <p:nvPr/>
      </p:nvGrpSpPr>
      <p:grpSpPr>
        <a:xfrm>
          <a:off x="0" y="0"/>
          <a:ext cx="0" cy="0"/>
          <a:chOff x="0" y="0"/>
          <a:chExt cx="0" cy="0"/>
        </a:xfrm>
      </p:grpSpPr>
      <p:sp>
        <p:nvSpPr>
          <p:cNvPr id="6" name="Rectangle 1"/>
          <p:cNvSpPr/>
          <p:nvPr>
            <p:custDataLst>
              <p:tags r:id="rId1"/>
            </p:custDataLst>
          </p:nvPr>
        </p:nvSpPr>
        <p:spPr>
          <a:xfrm flipH="1">
            <a:off x="5249545" y="147955"/>
            <a:ext cx="6438265" cy="583565"/>
          </a:xfrm>
          <a:prstGeom prst="rect">
            <a:avLst/>
          </a:prstGeom>
          <a:gradFill flip="none" rotWithShape="1">
            <a:gsLst>
              <a:gs pos="0">
                <a:schemeClr val="accent2">
                  <a:alpha val="90000"/>
                  <a:lumMod val="86000"/>
                  <a:lumOff val="14000"/>
                </a:schemeClr>
              </a:gs>
              <a:gs pos="85000">
                <a:srgbClr val="7CD3CA">
                  <a:alpha val="50000"/>
                </a:srgbClr>
              </a:gs>
            </a:gsLst>
            <a:path path="circle">
              <a:fillToRect l="100000" b="100000"/>
            </a:path>
            <a:tileRect t="-100000" r="-10000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1350">
              <a:cs typeface="+mn-ea"/>
              <a:sym typeface="+mn-lt"/>
            </a:endParaRPr>
          </a:p>
        </p:txBody>
      </p:sp>
      <p:sp>
        <p:nvSpPr>
          <p:cNvPr id="16" name="Freeform 15"/>
          <p:cNvSpPr/>
          <p:nvPr>
            <p:custDataLst>
              <p:tags r:id="rId2"/>
            </p:custDataLst>
          </p:nvPr>
        </p:nvSpPr>
        <p:spPr>
          <a:xfrm>
            <a:off x="-1" y="0"/>
            <a:ext cx="5139559" cy="6858000"/>
          </a:xfrm>
          <a:custGeom>
            <a:avLst/>
            <a:gdLst>
              <a:gd name="connsiteX0" fmla="*/ 0 w 4838700"/>
              <a:gd name="connsiteY0" fmla="*/ 0 h 6858000"/>
              <a:gd name="connsiteX1" fmla="*/ 3076833 w 4838700"/>
              <a:gd name="connsiteY1" fmla="*/ 0 h 6858000"/>
              <a:gd name="connsiteX2" fmla="*/ 3086871 w 4838700"/>
              <a:gd name="connsiteY2" fmla="*/ 6542 h 6858000"/>
              <a:gd name="connsiteX3" fmla="*/ 4838700 w 4838700"/>
              <a:gd name="connsiteY3" fmla="*/ 3533775 h 6858000"/>
              <a:gd name="connsiteX4" fmla="*/ 3377153 w 4838700"/>
              <a:gd name="connsiteY4" fmla="*/ 6838743 h 6858000"/>
              <a:gd name="connsiteX5" fmla="*/ 3353263 w 4838700"/>
              <a:gd name="connsiteY5" fmla="*/ 6858000 h 6858000"/>
              <a:gd name="connsiteX6" fmla="*/ 0 w 4838700"/>
              <a:gd name="connsiteY6" fmla="*/ 6858000 h 6858000"/>
              <a:gd name="connsiteX7" fmla="*/ 0 w 48387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700" h="6858000">
                <a:moveTo>
                  <a:pt x="0" y="0"/>
                </a:moveTo>
                <a:lnTo>
                  <a:pt x="3076833" y="0"/>
                </a:lnTo>
                <a:lnTo>
                  <a:pt x="3086871" y="6542"/>
                </a:lnTo>
                <a:cubicBezTo>
                  <a:pt x="4137134" y="729896"/>
                  <a:pt x="4838700" y="2038968"/>
                  <a:pt x="4838700" y="3533775"/>
                </a:cubicBezTo>
                <a:cubicBezTo>
                  <a:pt x="4838700" y="4886220"/>
                  <a:pt x="4264402" y="6086622"/>
                  <a:pt x="3377153" y="6838743"/>
                </a:cubicBezTo>
                <a:lnTo>
                  <a:pt x="3353263" y="6858000"/>
                </a:lnTo>
                <a:lnTo>
                  <a:pt x="0" y="6858000"/>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Rectangle 3"/>
          <p:cNvSpPr txBox="1">
            <a:spLocks noChangeArrowheads="1"/>
          </p:cNvSpPr>
          <p:nvPr>
            <p:custDataLst>
              <p:tags r:id="rId3"/>
            </p:custDataLst>
          </p:nvPr>
        </p:nvSpPr>
        <p:spPr bwMode="auto">
          <a:xfrm>
            <a:off x="5635520" y="190935"/>
            <a:ext cx="2743200" cy="49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scene3d>
              <a:camera prst="orthographicFront"/>
              <a:lightRig rig="threePt" dir="t"/>
            </a:scene3d>
          </a:bodyPr>
          <a:lstStyle>
            <a:lvl1pPr eaLnBrk="0" hangingPunct="0">
              <a:defRPr kumimoji="1">
                <a:solidFill>
                  <a:schemeClr val="tx1"/>
                </a:solidFill>
                <a:latin typeface="Gulim" panose="020B0600000101010101" charset="-127"/>
                <a:ea typeface="Gulim" panose="020B0600000101010101" charset="-127"/>
              </a:defRPr>
            </a:lvl1pPr>
            <a:lvl2pPr marL="742950" indent="-285750" eaLnBrk="0" hangingPunct="0">
              <a:defRPr kumimoji="1">
                <a:solidFill>
                  <a:schemeClr val="tx1"/>
                </a:solidFill>
                <a:latin typeface="Gulim" panose="020B0600000101010101" charset="-127"/>
                <a:ea typeface="Gulim" panose="020B0600000101010101" charset="-127"/>
              </a:defRPr>
            </a:lvl2pPr>
            <a:lvl3pPr marL="1143000" indent="-228600" eaLnBrk="0" hangingPunct="0">
              <a:defRPr kumimoji="1">
                <a:solidFill>
                  <a:schemeClr val="tx1"/>
                </a:solidFill>
                <a:latin typeface="Gulim" panose="020B0600000101010101" charset="-127"/>
                <a:ea typeface="Gulim" panose="020B0600000101010101" charset="-127"/>
              </a:defRPr>
            </a:lvl3pPr>
            <a:lvl4pPr marL="1600200" indent="-228600" eaLnBrk="0" hangingPunct="0">
              <a:defRPr kumimoji="1">
                <a:solidFill>
                  <a:schemeClr val="tx1"/>
                </a:solidFill>
                <a:latin typeface="Gulim" panose="020B0600000101010101" charset="-127"/>
                <a:ea typeface="Gulim" panose="020B0600000101010101" charset="-127"/>
              </a:defRPr>
            </a:lvl4pPr>
            <a:lvl5pPr marL="2057400" indent="-228600" eaLnBrk="0" hangingPunct="0">
              <a:defRPr kumimoji="1">
                <a:solidFill>
                  <a:schemeClr val="tx1"/>
                </a:solidFill>
                <a:latin typeface="Gulim" panose="020B0600000101010101" charset="-127"/>
                <a:ea typeface="Gulim" panose="020B0600000101010101" charset="-127"/>
              </a:defRPr>
            </a:lvl5pPr>
            <a:lvl6pPr marL="25146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6pPr>
            <a:lvl7pPr marL="29718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7pPr>
            <a:lvl8pPr marL="34290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8pPr>
            <a:lvl9pPr marL="38862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9pPr>
          </a:lstStyle>
          <a:p>
            <a:pPr algn="l" eaLnBrk="1" hangingPunct="1">
              <a:lnSpc>
                <a:spcPct val="90000"/>
              </a:lnSpc>
              <a:defRPr/>
            </a:pPr>
            <a:r>
              <a:rPr lang="zh-CN" sz="3600" dirty="0">
                <a:latin typeface="黑体" panose="02010600030101010101" charset="-122"/>
                <a:ea typeface="黑体" panose="02010600030101010101" charset="-122"/>
                <a:cs typeface="+mn-ea"/>
                <a:sym typeface="+mn-lt"/>
              </a:rPr>
              <a:t>二、支持范围</a:t>
            </a:r>
            <a:endParaRPr lang="zh-CN" sz="3600" b="1" dirty="0">
              <a:latin typeface="黑体" panose="02010600030101010101" charset="-122"/>
              <a:ea typeface="黑体" panose="02010600030101010101" charset="-122"/>
              <a:cs typeface="+mn-ea"/>
              <a:sym typeface="+mn-lt"/>
            </a:endParaRPr>
          </a:p>
        </p:txBody>
      </p:sp>
      <p:cxnSp>
        <p:nvCxnSpPr>
          <p:cNvPr id="3" name="直接连接符 2"/>
          <p:cNvCxnSpPr/>
          <p:nvPr>
            <p:custDataLst>
              <p:tags r:id="rId4"/>
            </p:custDataLst>
          </p:nvPr>
        </p:nvCxnSpPr>
        <p:spPr>
          <a:xfrm>
            <a:off x="5250180" y="665480"/>
            <a:ext cx="6437630" cy="3175"/>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5"/>
            </p:custDataLst>
          </p:nvPr>
        </p:nvSpPr>
        <p:spPr>
          <a:xfrm>
            <a:off x="6254750" y="1466215"/>
            <a:ext cx="5433060" cy="3415030"/>
          </a:xfrm>
          <a:prstGeom prst="rect">
            <a:avLst/>
          </a:prstGeom>
          <a:noFill/>
        </p:spPr>
        <p:txBody>
          <a:bodyPr wrap="square" rtlCol="0" anchor="t">
            <a:spAutoFit/>
          </a:bodyPr>
          <a:p>
            <a:pPr algn="just"/>
            <a:r>
              <a:rPr lang="en-US" altLang="zh-CN" sz="2400" spc="150" dirty="0">
                <a:solidFill>
                  <a:srgbClr val="1C1A0E"/>
                </a:solidFill>
                <a:uFillTx/>
                <a:latin typeface="仿宋" panose="02010609060101010101" charset="-122"/>
                <a:ea typeface="仿宋" panose="02010609060101010101" charset="-122"/>
                <a:cs typeface="仿宋" panose="02010609060101010101" charset="-122"/>
                <a:sym typeface="+mn-ea"/>
              </a:rPr>
              <a:t>  </a:t>
            </a:r>
            <a:r>
              <a:rPr sz="2400">
                <a:latin typeface="仿宋" panose="02010609060101010101" charset="-122"/>
                <a:ea typeface="仿宋" panose="02010609060101010101" charset="-122"/>
                <a:cs typeface="仿宋" panose="02010609060101010101" charset="-122"/>
                <a:sym typeface="+mn-ea"/>
              </a:rPr>
              <a:t>《福建省财政厅 福建省海洋与渔业局关于下达2025年中央农业产业发展资金（渔业发展方向）的通知》（闽财农指〔2025〕18号）下达我区171万元，对2025年1月1日之后购置</a:t>
            </a:r>
            <a:r>
              <a:rPr lang="zh-CN" sz="2400">
                <a:latin typeface="仿宋" panose="02010609060101010101" charset="-122"/>
                <a:ea typeface="仿宋" panose="02010609060101010101" charset="-122"/>
                <a:cs typeface="仿宋" panose="02010609060101010101" charset="-122"/>
                <a:sym typeface="+mn-ea"/>
              </a:rPr>
              <a:t>的</a:t>
            </a:r>
            <a:r>
              <a:rPr sz="2400">
                <a:latin typeface="仿宋" panose="02010609060101010101" charset="-122"/>
                <a:ea typeface="仿宋" panose="02010609060101010101" charset="-122"/>
                <a:cs typeface="仿宋" panose="02010609060101010101" charset="-122"/>
                <a:sym typeface="+mn-ea"/>
              </a:rPr>
              <a:t>水产品暂养净化、冷藏冷冻、生态环保等设施和原料处理分级分割、灭菌包装等水产品初加工和冷藏保鲜设施设备予以项目资金补助</a:t>
            </a:r>
            <a:r>
              <a:rPr lang="zh-CN" sz="2400">
                <a:latin typeface="仿宋" panose="02010609060101010101" charset="-122"/>
                <a:ea typeface="仿宋" panose="02010609060101010101" charset="-122"/>
                <a:cs typeface="仿宋" panose="02010609060101010101" charset="-122"/>
                <a:sym typeface="+mn-ea"/>
              </a:rPr>
              <a:t>。</a:t>
            </a:r>
            <a:endParaRPr lang="zh-CN" altLang="en-US" sz="2400" spc="150" dirty="0">
              <a:solidFill>
                <a:srgbClr val="1C1A0E"/>
              </a:solidFill>
              <a:uFillTx/>
              <a:latin typeface="仿宋" panose="02010609060101010101" charset="-122"/>
              <a:ea typeface="仿宋" panose="02010609060101010101" charset="-122"/>
              <a:cs typeface="仿宋" panose="02010609060101010101" charset="-122"/>
              <a:sym typeface="+mn-ea"/>
            </a:endParaRPr>
          </a:p>
        </p:txBody>
      </p:sp>
      <p:pic>
        <p:nvPicPr>
          <p:cNvPr id="4" name="图片 3" descr="12"/>
          <p:cNvPicPr>
            <a:picLocks noChangeAspect="1"/>
          </p:cNvPicPr>
          <p:nvPr/>
        </p:nvPicPr>
        <p:blipFill>
          <a:blip r:embed="rId6"/>
          <a:srcRect r="45802" b="16512"/>
          <a:stretch>
            <a:fillRect/>
          </a:stretch>
        </p:blipFill>
        <p:spPr>
          <a:xfrm>
            <a:off x="83820" y="332740"/>
            <a:ext cx="5451475" cy="5602605"/>
          </a:xfrm>
          <a:prstGeom prst="rect">
            <a:avLst/>
          </a:prstGeom>
        </p:spPr>
      </p:pic>
    </p:spTree>
    <p:custDataLst>
      <p:tags r:id="rId7"/>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wheel spokes="8"/>
      </p:transition>
    </mc:Choice>
    <mc:Fallback>
      <p:transition spd="slow">
        <p:wheel spokes="8"/>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4"/>
          <p:cNvSpPr/>
          <p:nvPr>
            <p:custDataLst>
              <p:tags r:id="rId1"/>
            </p:custDataLst>
          </p:nvPr>
        </p:nvSpPr>
        <p:spPr>
          <a:xfrm>
            <a:off x="0" y="5715"/>
            <a:ext cx="2222939" cy="2718222"/>
          </a:xfrm>
          <a:custGeom>
            <a:avLst/>
            <a:gdLst>
              <a:gd name="connsiteX0" fmla="*/ 0 w 2222939"/>
              <a:gd name="connsiteY0" fmla="*/ 0 h 2718222"/>
              <a:gd name="connsiteX1" fmla="*/ 2213784 w 2222939"/>
              <a:gd name="connsiteY1" fmla="*/ 0 h 2718222"/>
              <a:gd name="connsiteX2" fmla="*/ 2222939 w 2222939"/>
              <a:gd name="connsiteY2" fmla="*/ 181306 h 2718222"/>
              <a:gd name="connsiteX3" fmla="*/ 177354 w 2222939"/>
              <a:gd name="connsiteY3" fmla="*/ 2691154 h 2718222"/>
              <a:gd name="connsiteX4" fmla="*/ 0 w 2222939"/>
              <a:gd name="connsiteY4" fmla="*/ 2718222 h 2718222"/>
              <a:gd name="connsiteX5" fmla="*/ 0 w 2222939"/>
              <a:gd name="connsiteY5" fmla="*/ 0 h 271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2939" h="2718222">
                <a:moveTo>
                  <a:pt x="0" y="0"/>
                </a:moveTo>
                <a:lnTo>
                  <a:pt x="2213784" y="0"/>
                </a:lnTo>
                <a:lnTo>
                  <a:pt x="2222939" y="181306"/>
                </a:lnTo>
                <a:cubicBezTo>
                  <a:pt x="2222939" y="1419341"/>
                  <a:pt x="1344767" y="2452267"/>
                  <a:pt x="177354" y="2691154"/>
                </a:cubicBezTo>
                <a:lnTo>
                  <a:pt x="0" y="2718222"/>
                </a:lnTo>
                <a:lnTo>
                  <a:pt x="0" y="0"/>
                </a:lnTo>
                <a:close/>
              </a:path>
            </a:pathLst>
          </a:cu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cs typeface="+mn-ea"/>
              <a:sym typeface="+mn-lt"/>
            </a:endParaRPr>
          </a:p>
        </p:txBody>
      </p:sp>
      <p:sp>
        <p:nvSpPr>
          <p:cNvPr id="28" name="타원 27"/>
          <p:cNvSpPr/>
          <p:nvPr>
            <p:custDataLst>
              <p:tags r:id="rId2"/>
            </p:custDataLst>
          </p:nvPr>
        </p:nvSpPr>
        <p:spPr>
          <a:xfrm>
            <a:off x="268147" y="436155"/>
            <a:ext cx="5985690" cy="5985690"/>
          </a:xfrm>
          <a:prstGeom prst="ellipse">
            <a:avLst/>
          </a:prstGeom>
          <a:noFill/>
          <a:ln w="19050">
            <a:gradFill flip="none" rotWithShape="1">
              <a:gsLst>
                <a:gs pos="32000">
                  <a:schemeClr val="accent1">
                    <a:lumMod val="5000"/>
                    <a:lumOff val="95000"/>
                  </a:schemeClr>
                </a:gs>
                <a:gs pos="79000">
                  <a:schemeClr val="bg1">
                    <a:lumMod val="50000"/>
                  </a:schemeClr>
                </a:gs>
                <a:gs pos="100000">
                  <a:srgbClr val="2AD4D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mn-ea"/>
              <a:sym typeface="+mn-lt"/>
            </a:endParaRPr>
          </a:p>
        </p:txBody>
      </p:sp>
      <p:sp>
        <p:nvSpPr>
          <p:cNvPr id="6" name="Rectangle 3"/>
          <p:cNvSpPr txBox="1">
            <a:spLocks noChangeArrowheads="1"/>
          </p:cNvSpPr>
          <p:nvPr>
            <p:custDataLst>
              <p:tags r:id="rId3"/>
            </p:custDataLst>
          </p:nvPr>
        </p:nvSpPr>
        <p:spPr bwMode="auto">
          <a:xfrm>
            <a:off x="6801485" y="1739900"/>
            <a:ext cx="3302000" cy="49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scene3d>
              <a:camera prst="orthographicFront"/>
              <a:lightRig rig="threePt" dir="t"/>
            </a:scene3d>
          </a:bodyPr>
          <a:lstStyle>
            <a:lvl1pPr eaLnBrk="0" hangingPunct="0">
              <a:defRPr kumimoji="1">
                <a:solidFill>
                  <a:schemeClr val="tx1"/>
                </a:solidFill>
                <a:latin typeface="Gulim" panose="020B0600000101010101" charset="-127"/>
                <a:ea typeface="Gulim" panose="020B0600000101010101" charset="-127"/>
              </a:defRPr>
            </a:lvl1pPr>
            <a:lvl2pPr marL="742950" indent="-285750" eaLnBrk="0" hangingPunct="0">
              <a:defRPr kumimoji="1">
                <a:solidFill>
                  <a:schemeClr val="tx1"/>
                </a:solidFill>
                <a:latin typeface="Gulim" panose="020B0600000101010101" charset="-127"/>
                <a:ea typeface="Gulim" panose="020B0600000101010101" charset="-127"/>
              </a:defRPr>
            </a:lvl2pPr>
            <a:lvl3pPr marL="1143000" indent="-228600" eaLnBrk="0" hangingPunct="0">
              <a:defRPr kumimoji="1">
                <a:solidFill>
                  <a:schemeClr val="tx1"/>
                </a:solidFill>
                <a:latin typeface="Gulim" panose="020B0600000101010101" charset="-127"/>
                <a:ea typeface="Gulim" panose="020B0600000101010101" charset="-127"/>
              </a:defRPr>
            </a:lvl3pPr>
            <a:lvl4pPr marL="1600200" indent="-228600" eaLnBrk="0" hangingPunct="0">
              <a:defRPr kumimoji="1">
                <a:solidFill>
                  <a:schemeClr val="tx1"/>
                </a:solidFill>
                <a:latin typeface="Gulim" panose="020B0600000101010101" charset="-127"/>
                <a:ea typeface="Gulim" panose="020B0600000101010101" charset="-127"/>
              </a:defRPr>
            </a:lvl4pPr>
            <a:lvl5pPr marL="2057400" indent="-228600" eaLnBrk="0" hangingPunct="0">
              <a:defRPr kumimoji="1">
                <a:solidFill>
                  <a:schemeClr val="tx1"/>
                </a:solidFill>
                <a:latin typeface="Gulim" panose="020B0600000101010101" charset="-127"/>
                <a:ea typeface="Gulim" panose="020B0600000101010101" charset="-127"/>
              </a:defRPr>
            </a:lvl5pPr>
            <a:lvl6pPr marL="25146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6pPr>
            <a:lvl7pPr marL="29718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7pPr>
            <a:lvl8pPr marL="34290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8pPr>
            <a:lvl9pPr marL="38862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9pPr>
          </a:lstStyle>
          <a:p>
            <a:pPr algn="l" eaLnBrk="1" hangingPunct="1">
              <a:lnSpc>
                <a:spcPct val="90000"/>
              </a:lnSpc>
              <a:defRPr/>
            </a:pPr>
            <a:r>
              <a:rPr lang="zh-CN" altLang="en-US" sz="3600" b="1" dirty="0">
                <a:latin typeface="黑体" panose="02010600030101010101" charset="-122"/>
                <a:ea typeface="黑体" panose="02010600030101010101" charset="-122"/>
                <a:cs typeface="黑体" panose="02010600030101010101" charset="-122"/>
                <a:sym typeface="+mn-ea"/>
              </a:rPr>
              <a:t>（一）补助对象</a:t>
            </a:r>
            <a:endParaRPr lang="zh-CN" altLang="en-US" sz="3600" b="1" dirty="0">
              <a:latin typeface="黑体" panose="02010600030101010101" charset="-122"/>
              <a:ea typeface="黑体" panose="02010600030101010101" charset="-122"/>
              <a:cs typeface="黑体" panose="02010600030101010101" charset="-122"/>
              <a:sym typeface="+mn-lt"/>
            </a:endParaRPr>
          </a:p>
        </p:txBody>
      </p:sp>
      <p:sp>
        <p:nvSpPr>
          <p:cNvPr id="9" name="Rectangle 3"/>
          <p:cNvSpPr txBox="1">
            <a:spLocks noChangeArrowheads="1"/>
          </p:cNvSpPr>
          <p:nvPr>
            <p:custDataLst>
              <p:tags r:id="rId4"/>
            </p:custDataLst>
          </p:nvPr>
        </p:nvSpPr>
        <p:spPr bwMode="auto">
          <a:xfrm>
            <a:off x="6696710" y="3030855"/>
            <a:ext cx="3406775" cy="497840"/>
          </a:xfrm>
          <a:prstGeom prst="rect">
            <a:avLst/>
          </a:prstGeom>
          <a:noFill/>
          <a:extLst>
            <a:ext uri="{909E8E84-426E-40DD-AFC4-6F175D3DCCD1}">
              <a14:hiddenFill xmlns:a14="http://schemas.microsoft.com/office/drawing/2010/main">
                <a:solidFill>
                  <a:srgbClr val="FFFFFF"/>
                </a:solidFill>
              </a14:hiddenFill>
            </a:ext>
          </a:extLst>
        </p:spPr>
        <p:txBody>
          <a:bodyPr wrap="square" lIns="0" tIns="0" rIns="0" bIns="0" anchor="ctr">
            <a:spAutoFit/>
            <a:scene3d>
              <a:camera prst="orthographicFront"/>
              <a:lightRig rig="threePt" dir="t"/>
            </a:scene3d>
          </a:bodyPr>
          <a:lstStyle>
            <a:lvl1pPr eaLnBrk="0" hangingPunct="0">
              <a:defRPr kumimoji="1">
                <a:solidFill>
                  <a:schemeClr val="tx1"/>
                </a:solidFill>
                <a:latin typeface="Gulim" panose="020B0600000101010101" charset="-127"/>
                <a:ea typeface="Gulim" panose="020B0600000101010101" charset="-127"/>
              </a:defRPr>
            </a:lvl1pPr>
            <a:lvl2pPr marL="742950" indent="-285750" eaLnBrk="0" hangingPunct="0">
              <a:defRPr kumimoji="1">
                <a:solidFill>
                  <a:schemeClr val="tx1"/>
                </a:solidFill>
                <a:latin typeface="Gulim" panose="020B0600000101010101" charset="-127"/>
                <a:ea typeface="Gulim" panose="020B0600000101010101" charset="-127"/>
              </a:defRPr>
            </a:lvl2pPr>
            <a:lvl3pPr marL="1143000" indent="-228600" eaLnBrk="0" hangingPunct="0">
              <a:defRPr kumimoji="1">
                <a:solidFill>
                  <a:schemeClr val="tx1"/>
                </a:solidFill>
                <a:latin typeface="Gulim" panose="020B0600000101010101" charset="-127"/>
                <a:ea typeface="Gulim" panose="020B0600000101010101" charset="-127"/>
              </a:defRPr>
            </a:lvl3pPr>
            <a:lvl4pPr marL="1600200" indent="-228600" eaLnBrk="0" hangingPunct="0">
              <a:defRPr kumimoji="1">
                <a:solidFill>
                  <a:schemeClr val="tx1"/>
                </a:solidFill>
                <a:latin typeface="Gulim" panose="020B0600000101010101" charset="-127"/>
                <a:ea typeface="Gulim" panose="020B0600000101010101" charset="-127"/>
              </a:defRPr>
            </a:lvl4pPr>
            <a:lvl5pPr marL="2057400" indent="-228600" eaLnBrk="0" hangingPunct="0">
              <a:defRPr kumimoji="1">
                <a:solidFill>
                  <a:schemeClr val="tx1"/>
                </a:solidFill>
                <a:latin typeface="Gulim" panose="020B0600000101010101" charset="-127"/>
                <a:ea typeface="Gulim" panose="020B0600000101010101" charset="-127"/>
              </a:defRPr>
            </a:lvl5pPr>
            <a:lvl6pPr marL="25146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6pPr>
            <a:lvl7pPr marL="29718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7pPr>
            <a:lvl8pPr marL="34290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8pPr>
            <a:lvl9pPr marL="38862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9pPr>
          </a:lstStyle>
          <a:p>
            <a:pPr lvl="0" algn="l" eaLnBrk="1" hangingPunct="1">
              <a:lnSpc>
                <a:spcPct val="90000"/>
              </a:lnSpc>
              <a:buClrTx/>
              <a:buSzTx/>
              <a:buFontTx/>
              <a:defRPr/>
            </a:pPr>
            <a:r>
              <a:rPr lang="zh-CN" altLang="en-US" sz="3600" b="1" dirty="0">
                <a:latin typeface="黑体" panose="02010600030101010101" charset="-122"/>
                <a:ea typeface="黑体" panose="02010600030101010101" charset="-122"/>
                <a:cs typeface="黑体" panose="02010600030101010101" charset="-122"/>
                <a:sym typeface="+mn-ea"/>
              </a:rPr>
              <a:t>（二）补助标准</a:t>
            </a:r>
            <a:endParaRPr lang="en-US" altLang="ko-KR" sz="3600" b="1" dirty="0">
              <a:latin typeface="黑体" panose="02010600030101010101" charset="-122"/>
              <a:ea typeface="黑体" panose="02010600030101010101" charset="-122"/>
              <a:cs typeface="黑体" panose="02010600030101010101" charset="-122"/>
              <a:sym typeface="+mn-lt"/>
            </a:endParaRPr>
          </a:p>
        </p:txBody>
      </p:sp>
      <p:sp>
        <p:nvSpPr>
          <p:cNvPr id="2" name="椭圆 1"/>
          <p:cNvSpPr/>
          <p:nvPr>
            <p:custDataLst>
              <p:tags r:id="rId5"/>
            </p:custDataLst>
          </p:nvPr>
        </p:nvSpPr>
        <p:spPr>
          <a:xfrm>
            <a:off x="2205069" y="2238030"/>
            <a:ext cx="2262352" cy="2262352"/>
          </a:xfrm>
          <a:prstGeom prst="ellipse">
            <a:avLst/>
          </a:prstGeom>
          <a:solidFill>
            <a:schemeClr val="bg1"/>
          </a:solidFill>
          <a:ln>
            <a:noFill/>
          </a:ln>
          <a:effectLst>
            <a:glow rad="444500">
              <a:schemeClr val="accent1">
                <a:alpha val="11000"/>
              </a:schemeClr>
            </a:glow>
            <a:outerShdw blurRad="50800" dist="50800" dir="5400000" algn="ctr" rotWithShape="0">
              <a:srgbClr val="000000">
                <a:alpha val="36000"/>
              </a:srgbClr>
            </a:outerShdw>
            <a:reflection stA="48000" endPos="16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제목 2"/>
          <p:cNvSpPr>
            <a:spLocks noGrp="1"/>
          </p:cNvSpPr>
          <p:nvPr>
            <p:ph type="title"/>
            <p:custDataLst>
              <p:tags r:id="rId6"/>
            </p:custDataLst>
          </p:nvPr>
        </p:nvSpPr>
        <p:spPr>
          <a:xfrm>
            <a:off x="2205069" y="2928402"/>
            <a:ext cx="2262352" cy="881609"/>
          </a:xfrm>
        </p:spPr>
        <p:txBody>
          <a:bodyPr anchor="ctr">
            <a:normAutofit fontScale="90000"/>
          </a:bodyPr>
          <a:lstStyle/>
          <a:p>
            <a:pPr algn="ctr"/>
            <a:r>
              <a:rPr lang="zh-CN" altLang="en-US" sz="7200" b="1" dirty="0">
                <a:solidFill>
                  <a:schemeClr val="accent1"/>
                </a:solidFill>
                <a:latin typeface="+mn-lt"/>
                <a:ea typeface="+mn-ea"/>
                <a:cs typeface="+mn-ea"/>
                <a:sym typeface="+mn-lt"/>
              </a:rPr>
              <a:t>目录</a:t>
            </a:r>
            <a:endParaRPr lang="ko-KR" altLang="en-US" sz="7200" b="1" dirty="0">
              <a:solidFill>
                <a:schemeClr val="accent1"/>
              </a:solidFill>
              <a:latin typeface="+mn-lt"/>
              <a:ea typeface="+mn-ea"/>
              <a:cs typeface="+mn-ea"/>
              <a:sym typeface="+mn-lt"/>
            </a:endParaRPr>
          </a:p>
        </p:txBody>
      </p:sp>
      <p:sp>
        <p:nvSpPr>
          <p:cNvPr id="14" name="Rectangle 1"/>
          <p:cNvSpPr/>
          <p:nvPr>
            <p:custDataLst>
              <p:tags r:id="rId7"/>
            </p:custDataLst>
          </p:nvPr>
        </p:nvSpPr>
        <p:spPr>
          <a:xfrm flipH="1">
            <a:off x="654050" y="90170"/>
            <a:ext cx="5600065" cy="497205"/>
          </a:xfrm>
          <a:prstGeom prst="rect">
            <a:avLst/>
          </a:prstGeom>
          <a:gradFill flip="none" rotWithShape="1">
            <a:gsLst>
              <a:gs pos="0">
                <a:schemeClr val="accent2">
                  <a:alpha val="90000"/>
                  <a:lumMod val="86000"/>
                  <a:lumOff val="14000"/>
                </a:schemeClr>
              </a:gs>
              <a:gs pos="85000">
                <a:srgbClr val="7CD3CA">
                  <a:alpha val="50000"/>
                </a:srgbClr>
              </a:gs>
            </a:gsLst>
            <a:path path="circle">
              <a:fillToRect l="100000" b="100000"/>
            </a:path>
            <a:tileRect t="-100000" r="-10000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1350">
              <a:cs typeface="+mn-ea"/>
              <a:sym typeface="+mn-lt"/>
            </a:endParaRPr>
          </a:p>
        </p:txBody>
      </p:sp>
      <p:sp>
        <p:nvSpPr>
          <p:cNvPr id="16" name="Rectangle 3"/>
          <p:cNvSpPr txBox="1">
            <a:spLocks noChangeArrowheads="1"/>
          </p:cNvSpPr>
          <p:nvPr>
            <p:custDataLst>
              <p:tags r:id="rId8"/>
            </p:custDataLst>
          </p:nvPr>
        </p:nvSpPr>
        <p:spPr bwMode="auto">
          <a:xfrm>
            <a:off x="891435" y="89970"/>
            <a:ext cx="2754630" cy="49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scene3d>
              <a:camera prst="orthographicFront"/>
              <a:lightRig rig="threePt" dir="t"/>
            </a:scene3d>
          </a:bodyPr>
          <a:lstStyle>
            <a:lvl1pPr eaLnBrk="0" hangingPunct="0">
              <a:defRPr kumimoji="1">
                <a:solidFill>
                  <a:schemeClr val="tx1"/>
                </a:solidFill>
                <a:latin typeface="Gulim" panose="020B0600000101010101" charset="-127"/>
                <a:ea typeface="Gulim" panose="020B0600000101010101" charset="-127"/>
              </a:defRPr>
            </a:lvl1pPr>
            <a:lvl2pPr marL="742950" indent="-285750" eaLnBrk="0" hangingPunct="0">
              <a:defRPr kumimoji="1">
                <a:solidFill>
                  <a:schemeClr val="tx1"/>
                </a:solidFill>
                <a:latin typeface="Gulim" panose="020B0600000101010101" charset="-127"/>
                <a:ea typeface="Gulim" panose="020B0600000101010101" charset="-127"/>
              </a:defRPr>
            </a:lvl2pPr>
            <a:lvl3pPr marL="1143000" indent="-228600" eaLnBrk="0" hangingPunct="0">
              <a:defRPr kumimoji="1">
                <a:solidFill>
                  <a:schemeClr val="tx1"/>
                </a:solidFill>
                <a:latin typeface="Gulim" panose="020B0600000101010101" charset="-127"/>
                <a:ea typeface="Gulim" panose="020B0600000101010101" charset="-127"/>
              </a:defRPr>
            </a:lvl3pPr>
            <a:lvl4pPr marL="1600200" indent="-228600" eaLnBrk="0" hangingPunct="0">
              <a:defRPr kumimoji="1">
                <a:solidFill>
                  <a:schemeClr val="tx1"/>
                </a:solidFill>
                <a:latin typeface="Gulim" panose="020B0600000101010101" charset="-127"/>
                <a:ea typeface="Gulim" panose="020B0600000101010101" charset="-127"/>
              </a:defRPr>
            </a:lvl4pPr>
            <a:lvl5pPr marL="2057400" indent="-228600" eaLnBrk="0" hangingPunct="0">
              <a:defRPr kumimoji="1">
                <a:solidFill>
                  <a:schemeClr val="tx1"/>
                </a:solidFill>
                <a:latin typeface="Gulim" panose="020B0600000101010101" charset="-127"/>
                <a:ea typeface="Gulim" panose="020B0600000101010101" charset="-127"/>
              </a:defRPr>
            </a:lvl5pPr>
            <a:lvl6pPr marL="25146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6pPr>
            <a:lvl7pPr marL="29718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7pPr>
            <a:lvl8pPr marL="34290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8pPr>
            <a:lvl9pPr marL="38862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9pPr>
          </a:lstStyle>
          <a:p>
            <a:pPr algn="l" eaLnBrk="1" hangingPunct="1">
              <a:lnSpc>
                <a:spcPct val="90000"/>
              </a:lnSpc>
              <a:defRPr/>
            </a:pPr>
            <a:r>
              <a:rPr lang="zh-CN" sz="3600" b="1" dirty="0">
                <a:latin typeface="黑体" panose="02010600030101010101" charset="-122"/>
                <a:ea typeface="黑体" panose="02010600030101010101" charset="-122"/>
                <a:cs typeface="+mn-ea"/>
                <a:sym typeface="+mn-lt"/>
              </a:rPr>
              <a:t>三、主要内容</a:t>
            </a:r>
            <a:endParaRPr lang="zh-CN" sz="3600" b="1" dirty="0">
              <a:latin typeface="黑体" panose="02010600030101010101" charset="-122"/>
              <a:ea typeface="黑体" panose="02010600030101010101" charset="-122"/>
              <a:cs typeface="+mn-ea"/>
              <a:sym typeface="+mn-lt"/>
            </a:endParaRPr>
          </a:p>
        </p:txBody>
      </p:sp>
      <p:sp>
        <p:nvSpPr>
          <p:cNvPr id="4" name="Rectangle 3"/>
          <p:cNvSpPr txBox="1">
            <a:spLocks noChangeArrowheads="1"/>
          </p:cNvSpPr>
          <p:nvPr>
            <p:custDataLst>
              <p:tags r:id="rId9"/>
            </p:custDataLst>
          </p:nvPr>
        </p:nvSpPr>
        <p:spPr bwMode="auto">
          <a:xfrm>
            <a:off x="6801485" y="4181475"/>
            <a:ext cx="3406775" cy="497840"/>
          </a:xfrm>
          <a:prstGeom prst="rect">
            <a:avLst/>
          </a:prstGeom>
          <a:noFill/>
          <a:extLst>
            <a:ext uri="{909E8E84-426E-40DD-AFC4-6F175D3DCCD1}">
              <a14:hiddenFill xmlns:a14="http://schemas.microsoft.com/office/drawing/2010/main">
                <a:solidFill>
                  <a:srgbClr val="FFFFFF"/>
                </a:solidFill>
              </a14:hiddenFill>
            </a:ext>
          </a:extLst>
        </p:spPr>
        <p:txBody>
          <a:bodyPr wrap="square" lIns="0" tIns="0" rIns="0" bIns="0" anchor="ctr">
            <a:spAutoFit/>
            <a:scene3d>
              <a:camera prst="orthographicFront"/>
              <a:lightRig rig="threePt" dir="t"/>
            </a:scene3d>
          </a:bodyPr>
          <a:lstStyle>
            <a:lvl1pPr eaLnBrk="0" hangingPunct="0">
              <a:defRPr kumimoji="1">
                <a:solidFill>
                  <a:schemeClr val="tx1"/>
                </a:solidFill>
                <a:latin typeface="Gulim" panose="020B0600000101010101" charset="-127"/>
                <a:ea typeface="Gulim" panose="020B0600000101010101" charset="-127"/>
              </a:defRPr>
            </a:lvl1pPr>
            <a:lvl2pPr marL="742950" indent="-285750" eaLnBrk="0" hangingPunct="0">
              <a:defRPr kumimoji="1">
                <a:solidFill>
                  <a:schemeClr val="tx1"/>
                </a:solidFill>
                <a:latin typeface="Gulim" panose="020B0600000101010101" charset="-127"/>
                <a:ea typeface="Gulim" panose="020B0600000101010101" charset="-127"/>
              </a:defRPr>
            </a:lvl2pPr>
            <a:lvl3pPr marL="1143000" indent="-228600" eaLnBrk="0" hangingPunct="0">
              <a:defRPr kumimoji="1">
                <a:solidFill>
                  <a:schemeClr val="tx1"/>
                </a:solidFill>
                <a:latin typeface="Gulim" panose="020B0600000101010101" charset="-127"/>
                <a:ea typeface="Gulim" panose="020B0600000101010101" charset="-127"/>
              </a:defRPr>
            </a:lvl3pPr>
            <a:lvl4pPr marL="1600200" indent="-228600" eaLnBrk="0" hangingPunct="0">
              <a:defRPr kumimoji="1">
                <a:solidFill>
                  <a:schemeClr val="tx1"/>
                </a:solidFill>
                <a:latin typeface="Gulim" panose="020B0600000101010101" charset="-127"/>
                <a:ea typeface="Gulim" panose="020B0600000101010101" charset="-127"/>
              </a:defRPr>
            </a:lvl4pPr>
            <a:lvl5pPr marL="2057400" indent="-228600" eaLnBrk="0" hangingPunct="0">
              <a:defRPr kumimoji="1">
                <a:solidFill>
                  <a:schemeClr val="tx1"/>
                </a:solidFill>
                <a:latin typeface="Gulim" panose="020B0600000101010101" charset="-127"/>
                <a:ea typeface="Gulim" panose="020B0600000101010101" charset="-127"/>
              </a:defRPr>
            </a:lvl5pPr>
            <a:lvl6pPr marL="25146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6pPr>
            <a:lvl7pPr marL="29718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7pPr>
            <a:lvl8pPr marL="34290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8pPr>
            <a:lvl9pPr marL="38862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9pPr>
          </a:lstStyle>
          <a:p>
            <a:pPr lvl="0" algn="l" eaLnBrk="1" hangingPunct="1">
              <a:lnSpc>
                <a:spcPct val="90000"/>
              </a:lnSpc>
              <a:buClrTx/>
              <a:buSzTx/>
              <a:buFontTx/>
              <a:defRPr/>
            </a:pPr>
            <a:r>
              <a:rPr lang="zh-CN" altLang="en-US" sz="3600" b="1" dirty="0">
                <a:latin typeface="黑体" panose="02010600030101010101" charset="-122"/>
                <a:ea typeface="黑体" panose="02010600030101010101" charset="-122"/>
                <a:cs typeface="黑体" panose="02010600030101010101" charset="-122"/>
                <a:sym typeface="+mn-ea"/>
              </a:rPr>
              <a:t>（三）项目管理</a:t>
            </a:r>
            <a:endParaRPr lang="en-US" altLang="ko-KR" sz="3600" b="1" dirty="0">
              <a:latin typeface="黑体" panose="02010600030101010101" charset="-122"/>
              <a:ea typeface="黑体" panose="02010600030101010101" charset="-122"/>
              <a:cs typeface="黑体" panose="02010600030101010101" charset="-122"/>
              <a:sym typeface="+mn-lt"/>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blinds/>
        <p:sndAc>
          <p:endSnd/>
        </p:sndAc>
      </p:transition>
    </mc:Choice>
    <mc:Fallback>
      <p:transition spd="slow">
        <p:blinds/>
        <p:sndAc>
          <p:end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custDataLst>
              <p:tags r:id="rId1"/>
            </p:custDataLst>
          </p:nvPr>
        </p:nvSpPr>
        <p:spPr>
          <a:xfrm>
            <a:off x="0" y="22860"/>
            <a:ext cx="2222939" cy="2718222"/>
          </a:xfrm>
          <a:custGeom>
            <a:avLst/>
            <a:gdLst>
              <a:gd name="connsiteX0" fmla="*/ 0 w 2222939"/>
              <a:gd name="connsiteY0" fmla="*/ 0 h 2718222"/>
              <a:gd name="connsiteX1" fmla="*/ 2213784 w 2222939"/>
              <a:gd name="connsiteY1" fmla="*/ 0 h 2718222"/>
              <a:gd name="connsiteX2" fmla="*/ 2222939 w 2222939"/>
              <a:gd name="connsiteY2" fmla="*/ 181306 h 2718222"/>
              <a:gd name="connsiteX3" fmla="*/ 177354 w 2222939"/>
              <a:gd name="connsiteY3" fmla="*/ 2691154 h 2718222"/>
              <a:gd name="connsiteX4" fmla="*/ 0 w 2222939"/>
              <a:gd name="connsiteY4" fmla="*/ 2718222 h 2718222"/>
              <a:gd name="connsiteX5" fmla="*/ 0 w 2222939"/>
              <a:gd name="connsiteY5" fmla="*/ 0 h 271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2939" h="2718222">
                <a:moveTo>
                  <a:pt x="0" y="0"/>
                </a:moveTo>
                <a:lnTo>
                  <a:pt x="2213784" y="0"/>
                </a:lnTo>
                <a:lnTo>
                  <a:pt x="2222939" y="181306"/>
                </a:lnTo>
                <a:cubicBezTo>
                  <a:pt x="2222939" y="1419341"/>
                  <a:pt x="1344767" y="2452267"/>
                  <a:pt x="177354" y="2691154"/>
                </a:cubicBezTo>
                <a:lnTo>
                  <a:pt x="0" y="2718222"/>
                </a:lnTo>
                <a:lnTo>
                  <a:pt x="0" y="0"/>
                </a:lnTo>
                <a:close/>
              </a:path>
            </a:pathLst>
          </a:cu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文本框 4"/>
          <p:cNvSpPr txBox="1"/>
          <p:nvPr>
            <p:custDataLst>
              <p:tags r:id="rId2"/>
            </p:custDataLst>
          </p:nvPr>
        </p:nvSpPr>
        <p:spPr>
          <a:xfrm>
            <a:off x="772795" y="1544955"/>
            <a:ext cx="4914900" cy="4892675"/>
          </a:xfrm>
          <a:prstGeom prst="rect">
            <a:avLst/>
          </a:prstGeom>
          <a:noFill/>
        </p:spPr>
        <p:txBody>
          <a:bodyPr wrap="square" rtlCol="0" anchor="t">
            <a:spAutoFit/>
          </a:bodyPr>
          <a:p>
            <a:pPr algn="just"/>
            <a:r>
              <a:rPr lang="en-US" sz="2400">
                <a:latin typeface="仿宋" panose="02010609060101010101" charset="-122"/>
                <a:ea typeface="仿宋" panose="02010609060101010101" charset="-122"/>
                <a:cs typeface="仿宋" panose="02010609060101010101" charset="-122"/>
                <a:sym typeface="+mn-ea"/>
              </a:rPr>
              <a:t>   </a:t>
            </a:r>
            <a:r>
              <a:rPr sz="2400">
                <a:latin typeface="仿宋" panose="02010609060101010101" charset="-122"/>
                <a:ea typeface="仿宋" panose="02010609060101010101" charset="-122"/>
                <a:cs typeface="仿宋" panose="02010609060101010101" charset="-122"/>
                <a:sym typeface="+mn-ea"/>
              </a:rPr>
              <a:t>1.依法设立的具备水产品加工仓储能力的渔业企业等；</a:t>
            </a:r>
            <a:endParaRPr sz="2400">
              <a:latin typeface="仿宋" panose="02010609060101010101" charset="-122"/>
              <a:ea typeface="仿宋" panose="02010609060101010101" charset="-122"/>
              <a:cs typeface="仿宋" panose="02010609060101010101" charset="-122"/>
              <a:sym typeface="+mn-ea"/>
            </a:endParaRPr>
          </a:p>
          <a:p>
            <a:pPr algn="just"/>
            <a:r>
              <a:rPr sz="2400">
                <a:latin typeface="仿宋" panose="02010609060101010101" charset="-122"/>
                <a:ea typeface="仿宋" panose="02010609060101010101" charset="-122"/>
                <a:cs typeface="仿宋" panose="02010609060101010101" charset="-122"/>
                <a:sym typeface="+mn-ea"/>
              </a:rPr>
              <a:t>2.具有固定生产场所，已落实加工用地要求；</a:t>
            </a:r>
            <a:endParaRPr sz="2400">
              <a:latin typeface="仿宋" panose="02010609060101010101" charset="-122"/>
              <a:ea typeface="仿宋" panose="02010609060101010101" charset="-122"/>
              <a:cs typeface="仿宋" panose="02010609060101010101" charset="-122"/>
              <a:sym typeface="+mn-ea"/>
            </a:endParaRPr>
          </a:p>
          <a:p>
            <a:pPr algn="just"/>
            <a:r>
              <a:rPr sz="2400">
                <a:latin typeface="仿宋" panose="02010609060101010101" charset="-122"/>
                <a:ea typeface="仿宋" panose="02010609060101010101" charset="-122"/>
                <a:cs typeface="仿宋" panose="02010609060101010101" charset="-122"/>
                <a:sym typeface="+mn-ea"/>
              </a:rPr>
              <a:t>3.符合国家、地方农产品加工业管理有关法律法规要求，需在福建省食用水产品合格证/“一品一码”全程追溯系统登录注册，并将近两年来的生产记录及销售赋码填写完整。食品生产企业应持有《食品生产许可证》，产品质量符合国家食品安全标准，近三年未发生质量安全事件；</a:t>
            </a:r>
            <a:endParaRPr sz="2400">
              <a:latin typeface="仿宋" panose="02010609060101010101" charset="-122"/>
              <a:ea typeface="仿宋" panose="02010609060101010101" charset="-122"/>
              <a:cs typeface="仿宋" panose="02010609060101010101" charset="-122"/>
              <a:sym typeface="+mn-ea"/>
            </a:endParaRPr>
          </a:p>
        </p:txBody>
      </p:sp>
      <p:sp>
        <p:nvSpPr>
          <p:cNvPr id="2" name="Rectangle 1"/>
          <p:cNvSpPr/>
          <p:nvPr>
            <p:custDataLst>
              <p:tags r:id="rId3"/>
            </p:custDataLst>
          </p:nvPr>
        </p:nvSpPr>
        <p:spPr>
          <a:xfrm flipH="1">
            <a:off x="654050" y="47625"/>
            <a:ext cx="5424170" cy="540385"/>
          </a:xfrm>
          <a:prstGeom prst="rect">
            <a:avLst/>
          </a:prstGeom>
          <a:gradFill flip="none" rotWithShape="1">
            <a:gsLst>
              <a:gs pos="0">
                <a:schemeClr val="accent2">
                  <a:alpha val="90000"/>
                  <a:lumMod val="86000"/>
                  <a:lumOff val="14000"/>
                </a:schemeClr>
              </a:gs>
              <a:gs pos="85000">
                <a:srgbClr val="7CD3CA">
                  <a:alpha val="50000"/>
                </a:srgbClr>
              </a:gs>
            </a:gsLst>
            <a:path path="circle">
              <a:fillToRect l="100000" b="100000"/>
            </a:path>
            <a:tileRect t="-100000" r="-10000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1350">
              <a:cs typeface="+mn-ea"/>
              <a:sym typeface="+mn-lt"/>
            </a:endParaRPr>
          </a:p>
        </p:txBody>
      </p:sp>
      <p:sp>
        <p:nvSpPr>
          <p:cNvPr id="7" name="Rectangle 3"/>
          <p:cNvSpPr txBox="1">
            <a:spLocks noChangeArrowheads="1"/>
          </p:cNvSpPr>
          <p:nvPr>
            <p:custDataLst>
              <p:tags r:id="rId4"/>
            </p:custDataLst>
          </p:nvPr>
        </p:nvSpPr>
        <p:spPr bwMode="auto">
          <a:xfrm>
            <a:off x="891435" y="89970"/>
            <a:ext cx="3213735" cy="49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scene3d>
              <a:camera prst="orthographicFront"/>
              <a:lightRig rig="threePt" dir="t"/>
            </a:scene3d>
          </a:bodyPr>
          <a:lstStyle>
            <a:lvl1pPr eaLnBrk="0" hangingPunct="0">
              <a:defRPr kumimoji="1">
                <a:solidFill>
                  <a:schemeClr val="tx1"/>
                </a:solidFill>
                <a:latin typeface="Gulim" panose="020B0600000101010101" charset="-127"/>
                <a:ea typeface="Gulim" panose="020B0600000101010101" charset="-127"/>
              </a:defRPr>
            </a:lvl1pPr>
            <a:lvl2pPr marL="742950" indent="-285750" eaLnBrk="0" hangingPunct="0">
              <a:defRPr kumimoji="1">
                <a:solidFill>
                  <a:schemeClr val="tx1"/>
                </a:solidFill>
                <a:latin typeface="Gulim" panose="020B0600000101010101" charset="-127"/>
                <a:ea typeface="Gulim" panose="020B0600000101010101" charset="-127"/>
              </a:defRPr>
            </a:lvl2pPr>
            <a:lvl3pPr marL="1143000" indent="-228600" eaLnBrk="0" hangingPunct="0">
              <a:defRPr kumimoji="1">
                <a:solidFill>
                  <a:schemeClr val="tx1"/>
                </a:solidFill>
                <a:latin typeface="Gulim" panose="020B0600000101010101" charset="-127"/>
                <a:ea typeface="Gulim" panose="020B0600000101010101" charset="-127"/>
              </a:defRPr>
            </a:lvl3pPr>
            <a:lvl4pPr marL="1600200" indent="-228600" eaLnBrk="0" hangingPunct="0">
              <a:defRPr kumimoji="1">
                <a:solidFill>
                  <a:schemeClr val="tx1"/>
                </a:solidFill>
                <a:latin typeface="Gulim" panose="020B0600000101010101" charset="-127"/>
                <a:ea typeface="Gulim" panose="020B0600000101010101" charset="-127"/>
              </a:defRPr>
            </a:lvl4pPr>
            <a:lvl5pPr marL="2057400" indent="-228600" eaLnBrk="0" hangingPunct="0">
              <a:defRPr kumimoji="1">
                <a:solidFill>
                  <a:schemeClr val="tx1"/>
                </a:solidFill>
                <a:latin typeface="Gulim" panose="020B0600000101010101" charset="-127"/>
                <a:ea typeface="Gulim" panose="020B0600000101010101" charset="-127"/>
              </a:defRPr>
            </a:lvl5pPr>
            <a:lvl6pPr marL="25146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6pPr>
            <a:lvl7pPr marL="29718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7pPr>
            <a:lvl8pPr marL="34290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8pPr>
            <a:lvl9pPr marL="38862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9pPr>
          </a:lstStyle>
          <a:p>
            <a:pPr algn="l" eaLnBrk="1" hangingPunct="1">
              <a:lnSpc>
                <a:spcPct val="90000"/>
              </a:lnSpc>
              <a:defRPr/>
            </a:pPr>
            <a:r>
              <a:rPr lang="zh-CN" sz="3600" b="1" dirty="0">
                <a:latin typeface="黑体" panose="02010600030101010101" charset="-122"/>
                <a:ea typeface="黑体" panose="02010600030101010101" charset="-122"/>
                <a:cs typeface="+mn-ea"/>
                <a:sym typeface="+mn-lt"/>
              </a:rPr>
              <a:t>（一）补助对象</a:t>
            </a:r>
            <a:endParaRPr lang="zh-CN" sz="3600" b="1" dirty="0">
              <a:latin typeface="黑体" panose="02010600030101010101" charset="-122"/>
              <a:ea typeface="黑体" panose="02010600030101010101" charset="-122"/>
              <a:cs typeface="+mn-ea"/>
              <a:sym typeface="+mn-lt"/>
            </a:endParaRPr>
          </a:p>
        </p:txBody>
      </p:sp>
      <p:pic>
        <p:nvPicPr>
          <p:cNvPr id="8" name="图片 7" descr="微信图片_202507091555071"/>
          <p:cNvPicPr>
            <a:picLocks noChangeAspect="1"/>
          </p:cNvPicPr>
          <p:nvPr/>
        </p:nvPicPr>
        <p:blipFill>
          <a:blip r:embed="rId5"/>
          <a:stretch>
            <a:fillRect/>
          </a:stretch>
        </p:blipFill>
        <p:spPr>
          <a:xfrm>
            <a:off x="6078220" y="412750"/>
            <a:ext cx="5598795" cy="563753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p:comb/>
      </p:transition>
    </mc:Choice>
    <mc:Fallback>
      <p:transition spd="slow">
        <p:comb/>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custDataLst>
              <p:tags r:id="rId1"/>
            </p:custDataLst>
          </p:nvPr>
        </p:nvSpPr>
        <p:spPr>
          <a:xfrm>
            <a:off x="0" y="22860"/>
            <a:ext cx="2222939" cy="2718222"/>
          </a:xfrm>
          <a:custGeom>
            <a:avLst/>
            <a:gdLst>
              <a:gd name="connsiteX0" fmla="*/ 0 w 2222939"/>
              <a:gd name="connsiteY0" fmla="*/ 0 h 2718222"/>
              <a:gd name="connsiteX1" fmla="*/ 2213784 w 2222939"/>
              <a:gd name="connsiteY1" fmla="*/ 0 h 2718222"/>
              <a:gd name="connsiteX2" fmla="*/ 2222939 w 2222939"/>
              <a:gd name="connsiteY2" fmla="*/ 181306 h 2718222"/>
              <a:gd name="connsiteX3" fmla="*/ 177354 w 2222939"/>
              <a:gd name="connsiteY3" fmla="*/ 2691154 h 2718222"/>
              <a:gd name="connsiteX4" fmla="*/ 0 w 2222939"/>
              <a:gd name="connsiteY4" fmla="*/ 2718222 h 2718222"/>
              <a:gd name="connsiteX5" fmla="*/ 0 w 2222939"/>
              <a:gd name="connsiteY5" fmla="*/ 0 h 271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2939" h="2718222">
                <a:moveTo>
                  <a:pt x="0" y="0"/>
                </a:moveTo>
                <a:lnTo>
                  <a:pt x="2213784" y="0"/>
                </a:lnTo>
                <a:lnTo>
                  <a:pt x="2222939" y="181306"/>
                </a:lnTo>
                <a:cubicBezTo>
                  <a:pt x="2222939" y="1419341"/>
                  <a:pt x="1344767" y="2452267"/>
                  <a:pt x="177354" y="2691154"/>
                </a:cubicBezTo>
                <a:lnTo>
                  <a:pt x="0" y="2718222"/>
                </a:lnTo>
                <a:lnTo>
                  <a:pt x="0" y="0"/>
                </a:lnTo>
                <a:close/>
              </a:path>
            </a:pathLst>
          </a:cu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文本框 4"/>
          <p:cNvSpPr txBox="1"/>
          <p:nvPr>
            <p:custDataLst>
              <p:tags r:id="rId2"/>
            </p:custDataLst>
          </p:nvPr>
        </p:nvSpPr>
        <p:spPr>
          <a:xfrm>
            <a:off x="6418580" y="844550"/>
            <a:ext cx="5182870" cy="460375"/>
          </a:xfrm>
          <a:prstGeom prst="rect">
            <a:avLst/>
          </a:prstGeom>
          <a:noFill/>
        </p:spPr>
        <p:txBody>
          <a:bodyPr wrap="square" rtlCol="0" anchor="t">
            <a:spAutoFit/>
          </a:bodyPr>
          <a:p>
            <a:pPr algn="just"/>
            <a:r>
              <a:rPr lang="en-US" sz="2400">
                <a:latin typeface="仿宋" panose="02010609060101010101" charset="-122"/>
                <a:ea typeface="仿宋" panose="02010609060101010101" charset="-122"/>
                <a:cs typeface="仿宋" panose="02010609060101010101" charset="-122"/>
                <a:sym typeface="+mn-ea"/>
              </a:rPr>
              <a:t>    </a:t>
            </a:r>
            <a:endParaRPr lang="zh-CN" sz="2800">
              <a:latin typeface="仿宋" panose="02010609060101010101" charset="-122"/>
              <a:ea typeface="仿宋" panose="02010609060101010101" charset="-122"/>
              <a:cs typeface="仿宋" panose="02010609060101010101" charset="-122"/>
              <a:sym typeface="+mn-ea"/>
            </a:endParaRPr>
          </a:p>
        </p:txBody>
      </p:sp>
      <p:sp>
        <p:nvSpPr>
          <p:cNvPr id="2" name="Rectangle 1"/>
          <p:cNvSpPr/>
          <p:nvPr>
            <p:custDataLst>
              <p:tags r:id="rId3"/>
            </p:custDataLst>
          </p:nvPr>
        </p:nvSpPr>
        <p:spPr>
          <a:xfrm flipH="1">
            <a:off x="6417945" y="22860"/>
            <a:ext cx="5634990" cy="594360"/>
          </a:xfrm>
          <a:prstGeom prst="rect">
            <a:avLst/>
          </a:prstGeom>
          <a:gradFill flip="none" rotWithShape="1">
            <a:gsLst>
              <a:gs pos="0">
                <a:schemeClr val="accent2">
                  <a:alpha val="90000"/>
                  <a:lumMod val="86000"/>
                  <a:lumOff val="14000"/>
                </a:schemeClr>
              </a:gs>
              <a:gs pos="85000">
                <a:srgbClr val="7CD3CA">
                  <a:alpha val="50000"/>
                </a:srgbClr>
              </a:gs>
            </a:gsLst>
            <a:path path="circle">
              <a:fillToRect l="100000" b="100000"/>
            </a:path>
            <a:tileRect t="-100000" r="-10000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eaLnBrk="1" hangingPunct="1">
              <a:lnSpc>
                <a:spcPct val="90000"/>
              </a:lnSpc>
              <a:defRPr/>
            </a:pPr>
            <a:r>
              <a:rPr lang="zh-CN" sz="3600" dirty="0">
                <a:solidFill>
                  <a:schemeClr val="tx1"/>
                </a:solidFill>
                <a:latin typeface="黑体" panose="02010600030101010101" charset="-122"/>
                <a:ea typeface="黑体" panose="02010600030101010101" charset="-122"/>
                <a:cs typeface="+mn-ea"/>
                <a:sym typeface="+mn-lt"/>
              </a:rPr>
              <a:t>（一）补助对象</a:t>
            </a:r>
            <a:endParaRPr lang="zh-CN" sz="3600" dirty="0">
              <a:solidFill>
                <a:schemeClr val="tx1"/>
              </a:solidFill>
              <a:latin typeface="黑体" panose="02010600030101010101" charset="-122"/>
              <a:ea typeface="黑体" panose="02010600030101010101" charset="-122"/>
              <a:cs typeface="+mn-ea"/>
              <a:sym typeface="+mn-lt"/>
            </a:endParaRPr>
          </a:p>
        </p:txBody>
      </p:sp>
      <p:pic>
        <p:nvPicPr>
          <p:cNvPr id="3" name="图片 2" descr="23.webp"/>
          <p:cNvPicPr>
            <a:picLocks noChangeAspect="1"/>
          </p:cNvPicPr>
          <p:nvPr/>
        </p:nvPicPr>
        <p:blipFill>
          <a:blip r:embed="rId4"/>
          <a:stretch>
            <a:fillRect/>
          </a:stretch>
        </p:blipFill>
        <p:spPr>
          <a:xfrm>
            <a:off x="150495" y="942340"/>
            <a:ext cx="6094095" cy="4072890"/>
          </a:xfrm>
          <a:prstGeom prst="rect">
            <a:avLst/>
          </a:prstGeom>
        </p:spPr>
      </p:pic>
      <p:sp>
        <p:nvSpPr>
          <p:cNvPr id="4" name="文本框 3"/>
          <p:cNvSpPr txBox="1"/>
          <p:nvPr/>
        </p:nvSpPr>
        <p:spPr>
          <a:xfrm>
            <a:off x="6496050" y="942340"/>
            <a:ext cx="5184140" cy="3046095"/>
          </a:xfrm>
          <a:prstGeom prst="rect">
            <a:avLst/>
          </a:prstGeom>
          <a:noFill/>
        </p:spPr>
        <p:txBody>
          <a:bodyPr wrap="square" rtlCol="0" anchor="t">
            <a:spAutoFit/>
          </a:bodyPr>
          <a:p>
            <a:pPr algn="just">
              <a:buClrTx/>
              <a:buSzTx/>
              <a:buFontTx/>
            </a:pPr>
            <a:r>
              <a:rPr sz="2400">
                <a:latin typeface="仿宋" panose="02010609060101010101" charset="-122"/>
                <a:ea typeface="仿宋" panose="02010609060101010101" charset="-122"/>
                <a:cs typeface="仿宋" panose="02010609060101010101" charset="-122"/>
                <a:sym typeface="+mn-ea"/>
              </a:rPr>
              <a:t>4.优先支持提升潜力大、建设条件成熟、带动能力强、科技含量高的项目建设，对主产区就地加工、大宗产品收储加工等给予重点支持。已享受农机购置补贴政策的或已获得上级财政支持的设施设备不得申报该项目。</a:t>
            </a:r>
            <a:endParaRPr sz="2400">
              <a:latin typeface="仿宋" panose="02010609060101010101" charset="-122"/>
              <a:ea typeface="仿宋" panose="02010609060101010101" charset="-122"/>
              <a:cs typeface="仿宋" panose="02010609060101010101" charset="-122"/>
              <a:sym typeface="+mn-ea"/>
            </a:endParaRPr>
          </a:p>
          <a:p>
            <a:pPr algn="just">
              <a:buClrTx/>
              <a:buSzTx/>
              <a:buFontTx/>
            </a:pPr>
            <a:r>
              <a:rPr sz="2400">
                <a:latin typeface="仿宋" panose="02010609060101010101" charset="-122"/>
                <a:ea typeface="仿宋" panose="02010609060101010101" charset="-122"/>
                <a:cs typeface="仿宋" panose="02010609060101010101" charset="-122"/>
                <a:sym typeface="+mn-ea"/>
              </a:rPr>
              <a:t>5.申报单位须符合环保要求，纳税信用良好，近三年内没有违法违规行为。</a:t>
            </a:r>
            <a:endParaRPr sz="2400">
              <a:latin typeface="仿宋" panose="02010609060101010101" charset="-122"/>
              <a:ea typeface="仿宋" panose="02010609060101010101" charset="-122"/>
              <a:cs typeface="仿宋" panose="0201060906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comb/>
      </p:transition>
    </mc:Choice>
    <mc:Fallback>
      <p:transition spd="slow">
        <p:comb/>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custDataLst>
              <p:tags r:id="rId1"/>
            </p:custDataLst>
          </p:nvPr>
        </p:nvSpPr>
        <p:spPr>
          <a:xfrm>
            <a:off x="0" y="22860"/>
            <a:ext cx="2222939" cy="2718222"/>
          </a:xfrm>
          <a:custGeom>
            <a:avLst/>
            <a:gdLst>
              <a:gd name="connsiteX0" fmla="*/ 0 w 2222939"/>
              <a:gd name="connsiteY0" fmla="*/ 0 h 2718222"/>
              <a:gd name="connsiteX1" fmla="*/ 2213784 w 2222939"/>
              <a:gd name="connsiteY1" fmla="*/ 0 h 2718222"/>
              <a:gd name="connsiteX2" fmla="*/ 2222939 w 2222939"/>
              <a:gd name="connsiteY2" fmla="*/ 181306 h 2718222"/>
              <a:gd name="connsiteX3" fmla="*/ 177354 w 2222939"/>
              <a:gd name="connsiteY3" fmla="*/ 2691154 h 2718222"/>
              <a:gd name="connsiteX4" fmla="*/ 0 w 2222939"/>
              <a:gd name="connsiteY4" fmla="*/ 2718222 h 2718222"/>
              <a:gd name="connsiteX5" fmla="*/ 0 w 2222939"/>
              <a:gd name="connsiteY5" fmla="*/ 0 h 271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2939" h="2718222">
                <a:moveTo>
                  <a:pt x="0" y="0"/>
                </a:moveTo>
                <a:lnTo>
                  <a:pt x="2213784" y="0"/>
                </a:lnTo>
                <a:lnTo>
                  <a:pt x="2222939" y="181306"/>
                </a:lnTo>
                <a:cubicBezTo>
                  <a:pt x="2222939" y="1419341"/>
                  <a:pt x="1344767" y="2452267"/>
                  <a:pt x="177354" y="2691154"/>
                </a:cubicBezTo>
                <a:lnTo>
                  <a:pt x="0" y="2718222"/>
                </a:lnTo>
                <a:lnTo>
                  <a:pt x="0" y="0"/>
                </a:lnTo>
                <a:close/>
              </a:path>
            </a:pathLst>
          </a:cu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文本框 4"/>
          <p:cNvSpPr txBox="1"/>
          <p:nvPr>
            <p:custDataLst>
              <p:tags r:id="rId2"/>
            </p:custDataLst>
          </p:nvPr>
        </p:nvSpPr>
        <p:spPr>
          <a:xfrm>
            <a:off x="772795" y="1544955"/>
            <a:ext cx="4836795" cy="1568450"/>
          </a:xfrm>
          <a:prstGeom prst="rect">
            <a:avLst/>
          </a:prstGeom>
          <a:noFill/>
        </p:spPr>
        <p:txBody>
          <a:bodyPr wrap="square" rtlCol="0" anchor="t">
            <a:spAutoFit/>
          </a:bodyPr>
          <a:p>
            <a:pPr algn="just"/>
            <a:r>
              <a:rPr lang="en-US" sz="2400">
                <a:latin typeface="仿宋" panose="02010609060101010101" charset="-122"/>
                <a:ea typeface="仿宋" panose="02010609060101010101" charset="-122"/>
                <a:cs typeface="仿宋" panose="02010609060101010101" charset="-122"/>
                <a:sym typeface="+mn-ea"/>
              </a:rPr>
              <a:t>    </a:t>
            </a:r>
            <a:r>
              <a:rPr sz="2400">
                <a:latin typeface="仿宋" panose="02010609060101010101" charset="-122"/>
                <a:ea typeface="仿宋" panose="02010609060101010101" charset="-122"/>
                <a:cs typeface="仿宋" panose="02010609060101010101" charset="-122"/>
                <a:sym typeface="+mn-ea"/>
              </a:rPr>
              <a:t>项目单个设备补助不超过</a:t>
            </a:r>
            <a:r>
              <a:rPr lang="zh-CN" sz="2400">
                <a:latin typeface="仿宋" panose="02010609060101010101" charset="-122"/>
                <a:ea typeface="仿宋" panose="02010609060101010101" charset="-122"/>
                <a:cs typeface="仿宋" panose="02010609060101010101" charset="-122"/>
                <a:sym typeface="+mn-ea"/>
              </a:rPr>
              <a:t>《</a:t>
            </a:r>
            <a:r>
              <a:rPr sz="2400">
                <a:latin typeface="仿宋" panose="02010609060101010101" charset="-122"/>
                <a:ea typeface="仿宋" panose="02010609060101010101" charset="-122"/>
                <a:cs typeface="仿宋" panose="02010609060101010101" charset="-122"/>
                <a:sym typeface="+mn-ea"/>
              </a:rPr>
              <a:t>水产品初加工和冷藏保鲜设备补助类型及标准</a:t>
            </a:r>
            <a:r>
              <a:rPr lang="zh-CN" sz="2400">
                <a:latin typeface="仿宋" panose="02010609060101010101" charset="-122"/>
                <a:ea typeface="仿宋" panose="02010609060101010101" charset="-122"/>
                <a:cs typeface="仿宋" panose="02010609060101010101" charset="-122"/>
                <a:sym typeface="+mn-ea"/>
              </a:rPr>
              <a:t>》中</a:t>
            </a:r>
            <a:r>
              <a:rPr sz="2400">
                <a:latin typeface="仿宋" panose="02010609060101010101" charset="-122"/>
                <a:ea typeface="仿宋" panose="02010609060101010101" charset="-122"/>
                <a:cs typeface="仿宋" panose="02010609060101010101" charset="-122"/>
                <a:sym typeface="+mn-ea"/>
              </a:rPr>
              <a:t>各设备补助上限，且不超过设备购置价格的30%。</a:t>
            </a:r>
            <a:endParaRPr sz="2400">
              <a:latin typeface="仿宋" panose="02010609060101010101" charset="-122"/>
              <a:ea typeface="仿宋" panose="02010609060101010101" charset="-122"/>
              <a:cs typeface="仿宋" panose="02010609060101010101" charset="-122"/>
              <a:sym typeface="+mn-ea"/>
            </a:endParaRPr>
          </a:p>
        </p:txBody>
      </p:sp>
      <p:sp>
        <p:nvSpPr>
          <p:cNvPr id="2" name="Rectangle 1"/>
          <p:cNvSpPr/>
          <p:nvPr>
            <p:custDataLst>
              <p:tags r:id="rId3"/>
            </p:custDataLst>
          </p:nvPr>
        </p:nvSpPr>
        <p:spPr>
          <a:xfrm flipH="1">
            <a:off x="654050" y="90170"/>
            <a:ext cx="5383530" cy="497840"/>
          </a:xfrm>
          <a:prstGeom prst="rect">
            <a:avLst/>
          </a:prstGeom>
          <a:gradFill flip="none" rotWithShape="1">
            <a:gsLst>
              <a:gs pos="0">
                <a:schemeClr val="accent2">
                  <a:alpha val="90000"/>
                  <a:lumMod val="86000"/>
                  <a:lumOff val="14000"/>
                </a:schemeClr>
              </a:gs>
              <a:gs pos="85000">
                <a:srgbClr val="7CD3CA">
                  <a:alpha val="50000"/>
                </a:srgbClr>
              </a:gs>
            </a:gsLst>
            <a:path path="circle">
              <a:fillToRect l="100000" b="100000"/>
            </a:path>
            <a:tileRect t="-100000" r="-10000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1350">
              <a:cs typeface="+mn-ea"/>
              <a:sym typeface="+mn-lt"/>
            </a:endParaRPr>
          </a:p>
        </p:txBody>
      </p:sp>
      <p:sp>
        <p:nvSpPr>
          <p:cNvPr id="7" name="Rectangle 3"/>
          <p:cNvSpPr txBox="1">
            <a:spLocks noChangeArrowheads="1"/>
          </p:cNvSpPr>
          <p:nvPr>
            <p:custDataLst>
              <p:tags r:id="rId4"/>
            </p:custDataLst>
          </p:nvPr>
        </p:nvSpPr>
        <p:spPr bwMode="auto">
          <a:xfrm>
            <a:off x="891435" y="89970"/>
            <a:ext cx="3213735" cy="49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scene3d>
              <a:camera prst="orthographicFront"/>
              <a:lightRig rig="threePt" dir="t"/>
            </a:scene3d>
          </a:bodyPr>
          <a:lstStyle>
            <a:lvl1pPr eaLnBrk="0" hangingPunct="0">
              <a:defRPr kumimoji="1">
                <a:solidFill>
                  <a:schemeClr val="tx1"/>
                </a:solidFill>
                <a:latin typeface="Gulim" panose="020B0600000101010101" charset="-127"/>
                <a:ea typeface="Gulim" panose="020B0600000101010101" charset="-127"/>
              </a:defRPr>
            </a:lvl1pPr>
            <a:lvl2pPr marL="742950" indent="-285750" eaLnBrk="0" hangingPunct="0">
              <a:defRPr kumimoji="1">
                <a:solidFill>
                  <a:schemeClr val="tx1"/>
                </a:solidFill>
                <a:latin typeface="Gulim" panose="020B0600000101010101" charset="-127"/>
                <a:ea typeface="Gulim" panose="020B0600000101010101" charset="-127"/>
              </a:defRPr>
            </a:lvl2pPr>
            <a:lvl3pPr marL="1143000" indent="-228600" eaLnBrk="0" hangingPunct="0">
              <a:defRPr kumimoji="1">
                <a:solidFill>
                  <a:schemeClr val="tx1"/>
                </a:solidFill>
                <a:latin typeface="Gulim" panose="020B0600000101010101" charset="-127"/>
                <a:ea typeface="Gulim" panose="020B0600000101010101" charset="-127"/>
              </a:defRPr>
            </a:lvl3pPr>
            <a:lvl4pPr marL="1600200" indent="-228600" eaLnBrk="0" hangingPunct="0">
              <a:defRPr kumimoji="1">
                <a:solidFill>
                  <a:schemeClr val="tx1"/>
                </a:solidFill>
                <a:latin typeface="Gulim" panose="020B0600000101010101" charset="-127"/>
                <a:ea typeface="Gulim" panose="020B0600000101010101" charset="-127"/>
              </a:defRPr>
            </a:lvl4pPr>
            <a:lvl5pPr marL="2057400" indent="-228600" eaLnBrk="0" hangingPunct="0">
              <a:defRPr kumimoji="1">
                <a:solidFill>
                  <a:schemeClr val="tx1"/>
                </a:solidFill>
                <a:latin typeface="Gulim" panose="020B0600000101010101" charset="-127"/>
                <a:ea typeface="Gulim" panose="020B0600000101010101" charset="-127"/>
              </a:defRPr>
            </a:lvl5pPr>
            <a:lvl6pPr marL="25146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6pPr>
            <a:lvl7pPr marL="29718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7pPr>
            <a:lvl8pPr marL="34290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8pPr>
            <a:lvl9pPr marL="38862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9pPr>
          </a:lstStyle>
          <a:p>
            <a:pPr algn="l" eaLnBrk="1" hangingPunct="1">
              <a:lnSpc>
                <a:spcPct val="90000"/>
              </a:lnSpc>
              <a:defRPr/>
            </a:pPr>
            <a:r>
              <a:rPr lang="zh-CN" sz="3600" b="1" dirty="0">
                <a:latin typeface="黑体" panose="02010600030101010101" charset="-122"/>
                <a:ea typeface="黑体" panose="02010600030101010101" charset="-122"/>
                <a:cs typeface="+mn-ea"/>
                <a:sym typeface="+mn-lt"/>
              </a:rPr>
              <a:t>（二）补助标准</a:t>
            </a:r>
            <a:endParaRPr lang="zh-CN" sz="3600" b="1" dirty="0">
              <a:latin typeface="黑体" panose="02010600030101010101" charset="-122"/>
              <a:ea typeface="黑体" panose="02010600030101010101" charset="-122"/>
              <a:cs typeface="+mn-ea"/>
              <a:sym typeface="+mn-lt"/>
            </a:endParaRPr>
          </a:p>
        </p:txBody>
      </p:sp>
      <p:pic>
        <p:nvPicPr>
          <p:cNvPr id="3" name="图片 2" descr="微信图片_202507091544432"/>
          <p:cNvPicPr>
            <a:picLocks noChangeAspect="1"/>
          </p:cNvPicPr>
          <p:nvPr>
            <p:custDataLst>
              <p:tags r:id="rId5"/>
            </p:custDataLst>
          </p:nvPr>
        </p:nvPicPr>
        <p:blipFill>
          <a:blip r:embed="rId6"/>
          <a:stretch>
            <a:fillRect/>
          </a:stretch>
        </p:blipFill>
        <p:spPr>
          <a:xfrm>
            <a:off x="6138545" y="754380"/>
            <a:ext cx="5752465" cy="5349240"/>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p:comb/>
      </p:transition>
    </mc:Choice>
    <mc:Fallback>
      <p:transition spd="slow">
        <p:comb/>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custDataLst>
              <p:tags r:id="rId1"/>
            </p:custDataLst>
          </p:nvPr>
        </p:nvSpPr>
        <p:spPr>
          <a:xfrm>
            <a:off x="0" y="22860"/>
            <a:ext cx="2222939" cy="2718222"/>
          </a:xfrm>
          <a:custGeom>
            <a:avLst/>
            <a:gdLst>
              <a:gd name="connsiteX0" fmla="*/ 0 w 2222939"/>
              <a:gd name="connsiteY0" fmla="*/ 0 h 2718222"/>
              <a:gd name="connsiteX1" fmla="*/ 2213784 w 2222939"/>
              <a:gd name="connsiteY1" fmla="*/ 0 h 2718222"/>
              <a:gd name="connsiteX2" fmla="*/ 2222939 w 2222939"/>
              <a:gd name="connsiteY2" fmla="*/ 181306 h 2718222"/>
              <a:gd name="connsiteX3" fmla="*/ 177354 w 2222939"/>
              <a:gd name="connsiteY3" fmla="*/ 2691154 h 2718222"/>
              <a:gd name="connsiteX4" fmla="*/ 0 w 2222939"/>
              <a:gd name="connsiteY4" fmla="*/ 2718222 h 2718222"/>
              <a:gd name="connsiteX5" fmla="*/ 0 w 2222939"/>
              <a:gd name="connsiteY5" fmla="*/ 0 h 271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2939" h="2718222">
                <a:moveTo>
                  <a:pt x="0" y="0"/>
                </a:moveTo>
                <a:lnTo>
                  <a:pt x="2213784" y="0"/>
                </a:lnTo>
                <a:lnTo>
                  <a:pt x="2222939" y="181306"/>
                </a:lnTo>
                <a:cubicBezTo>
                  <a:pt x="2222939" y="1419341"/>
                  <a:pt x="1344767" y="2452267"/>
                  <a:pt x="177354" y="2691154"/>
                </a:cubicBezTo>
                <a:lnTo>
                  <a:pt x="0" y="2718222"/>
                </a:lnTo>
                <a:lnTo>
                  <a:pt x="0" y="0"/>
                </a:lnTo>
                <a:close/>
              </a:path>
            </a:pathLst>
          </a:cu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文本框 4"/>
          <p:cNvSpPr txBox="1"/>
          <p:nvPr>
            <p:custDataLst>
              <p:tags r:id="rId2"/>
            </p:custDataLst>
          </p:nvPr>
        </p:nvSpPr>
        <p:spPr>
          <a:xfrm>
            <a:off x="654050" y="1547495"/>
            <a:ext cx="4970145" cy="3169285"/>
          </a:xfrm>
          <a:prstGeom prst="rect">
            <a:avLst/>
          </a:prstGeom>
          <a:noFill/>
        </p:spPr>
        <p:txBody>
          <a:bodyPr wrap="square" rtlCol="0" anchor="t">
            <a:spAutoFit/>
          </a:bodyPr>
          <a:p>
            <a:pPr algn="just"/>
            <a:r>
              <a:rPr sz="2000">
                <a:latin typeface="仿宋" panose="02010609060101010101" charset="-122"/>
                <a:ea typeface="仿宋" panose="02010609060101010101" charset="-122"/>
                <a:cs typeface="仿宋" panose="02010609060101010101" charset="-122"/>
                <a:sym typeface="+mn-ea"/>
              </a:rPr>
              <a:t>1</a:t>
            </a:r>
            <a:r>
              <a:rPr lang="zh-CN" sz="2000">
                <a:latin typeface="仿宋" panose="02010609060101010101" charset="-122"/>
                <a:ea typeface="仿宋" panose="02010609060101010101" charset="-122"/>
                <a:cs typeface="仿宋" panose="02010609060101010101" charset="-122"/>
                <a:sym typeface="+mn-ea"/>
              </a:rPr>
              <a:t>、</a:t>
            </a:r>
            <a:r>
              <a:rPr sz="2000">
                <a:latin typeface="仿宋" panose="02010609060101010101" charset="-122"/>
                <a:ea typeface="仿宋" panose="02010609060101010101" charset="-122"/>
                <a:cs typeface="仿宋" panose="02010609060101010101" charset="-122"/>
                <a:sym typeface="+mn-ea"/>
              </a:rPr>
              <a:t>项目资金采取“先建后补”的拨付方式，项目资金管理办法根据《财政部 农业农村部关于印发〈渔业发展补助资金管理办法〉的通知》（财农〔2021〕24号）。</a:t>
            </a:r>
            <a:endParaRPr sz="2000">
              <a:latin typeface="仿宋" panose="02010609060101010101" charset="-122"/>
              <a:ea typeface="仿宋" panose="02010609060101010101" charset="-122"/>
              <a:cs typeface="仿宋" panose="02010609060101010101" charset="-122"/>
              <a:sym typeface="+mn-ea"/>
            </a:endParaRPr>
          </a:p>
          <a:p>
            <a:pPr algn="just"/>
            <a:r>
              <a:rPr sz="2000">
                <a:latin typeface="仿宋" panose="02010609060101010101" charset="-122"/>
                <a:ea typeface="仿宋" panose="02010609060101010101" charset="-122"/>
                <a:cs typeface="仿宋" panose="02010609060101010101" charset="-122"/>
                <a:sym typeface="+mn-ea"/>
              </a:rPr>
              <a:t>2</a:t>
            </a:r>
            <a:r>
              <a:rPr lang="zh-CN" sz="2000">
                <a:latin typeface="仿宋" panose="02010609060101010101" charset="-122"/>
                <a:ea typeface="仿宋" panose="02010609060101010101" charset="-122"/>
                <a:cs typeface="仿宋" panose="02010609060101010101" charset="-122"/>
                <a:sym typeface="+mn-ea"/>
              </a:rPr>
              <a:t>、</a:t>
            </a:r>
            <a:r>
              <a:rPr sz="2000">
                <a:latin typeface="仿宋" panose="02010609060101010101" charset="-122"/>
                <a:ea typeface="仿宋" panose="02010609060101010101" charset="-122"/>
                <a:cs typeface="仿宋" panose="02010609060101010101" charset="-122"/>
                <a:sym typeface="+mn-ea"/>
              </a:rPr>
              <a:t>项目按照“申报-批复-验收-绩效”的流程管理</a:t>
            </a:r>
            <a:r>
              <a:rPr lang="zh-CN" sz="2000">
                <a:latin typeface="仿宋" panose="02010609060101010101" charset="-122"/>
                <a:ea typeface="仿宋" panose="02010609060101010101" charset="-122"/>
                <a:cs typeface="仿宋" panose="02010609060101010101" charset="-122"/>
                <a:sym typeface="+mn-ea"/>
              </a:rPr>
              <a:t>，</a:t>
            </a:r>
            <a:r>
              <a:rPr sz="2000">
                <a:latin typeface="仿宋" panose="02010609060101010101" charset="-122"/>
                <a:ea typeface="仿宋" panose="02010609060101010101" charset="-122"/>
                <a:cs typeface="仿宋" panose="02010609060101010101" charset="-122"/>
                <a:sym typeface="+mn-ea"/>
              </a:rPr>
              <a:t>项目资金补助实行“先建后补”的方式使用，通过验收并经公示无异议后的项目由区自然资源局提出资金拨付方案送区财政局。</a:t>
            </a:r>
            <a:endParaRPr sz="2000">
              <a:latin typeface="仿宋" panose="02010609060101010101" charset="-122"/>
              <a:ea typeface="仿宋" panose="02010609060101010101" charset="-122"/>
              <a:cs typeface="仿宋" panose="02010609060101010101" charset="-122"/>
              <a:sym typeface="+mn-ea"/>
            </a:endParaRPr>
          </a:p>
          <a:p>
            <a:pPr algn="just"/>
            <a:endParaRPr sz="2000">
              <a:latin typeface="仿宋" panose="02010609060101010101" charset="-122"/>
              <a:ea typeface="仿宋" panose="02010609060101010101" charset="-122"/>
              <a:cs typeface="仿宋" panose="02010609060101010101" charset="-122"/>
              <a:sym typeface="+mn-ea"/>
            </a:endParaRPr>
          </a:p>
        </p:txBody>
      </p:sp>
      <p:sp>
        <p:nvSpPr>
          <p:cNvPr id="2" name="Rectangle 1"/>
          <p:cNvSpPr/>
          <p:nvPr>
            <p:custDataLst>
              <p:tags r:id="rId3"/>
            </p:custDataLst>
          </p:nvPr>
        </p:nvSpPr>
        <p:spPr>
          <a:xfrm flipH="1">
            <a:off x="654050" y="90170"/>
            <a:ext cx="5225415" cy="497840"/>
          </a:xfrm>
          <a:prstGeom prst="rect">
            <a:avLst/>
          </a:prstGeom>
          <a:gradFill flip="none" rotWithShape="1">
            <a:gsLst>
              <a:gs pos="0">
                <a:schemeClr val="accent2">
                  <a:alpha val="90000"/>
                  <a:lumMod val="86000"/>
                  <a:lumOff val="14000"/>
                </a:schemeClr>
              </a:gs>
              <a:gs pos="85000">
                <a:srgbClr val="7CD3CA">
                  <a:alpha val="50000"/>
                </a:srgbClr>
              </a:gs>
            </a:gsLst>
            <a:path path="circle">
              <a:fillToRect l="100000" b="100000"/>
            </a:path>
            <a:tileRect t="-100000" r="-10000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id-ID" sz="1350">
              <a:cs typeface="+mn-ea"/>
              <a:sym typeface="+mn-lt"/>
            </a:endParaRPr>
          </a:p>
        </p:txBody>
      </p:sp>
      <p:sp>
        <p:nvSpPr>
          <p:cNvPr id="7" name="Rectangle 3"/>
          <p:cNvSpPr txBox="1">
            <a:spLocks noChangeArrowheads="1"/>
          </p:cNvSpPr>
          <p:nvPr>
            <p:custDataLst>
              <p:tags r:id="rId4"/>
            </p:custDataLst>
          </p:nvPr>
        </p:nvSpPr>
        <p:spPr bwMode="auto">
          <a:xfrm>
            <a:off x="891435" y="89970"/>
            <a:ext cx="3213735" cy="49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scene3d>
              <a:camera prst="orthographicFront"/>
              <a:lightRig rig="threePt" dir="t"/>
            </a:scene3d>
          </a:bodyPr>
          <a:lstStyle>
            <a:lvl1pPr eaLnBrk="0" hangingPunct="0">
              <a:defRPr kumimoji="1">
                <a:solidFill>
                  <a:schemeClr val="tx1"/>
                </a:solidFill>
                <a:latin typeface="Gulim" panose="020B0600000101010101" charset="-127"/>
                <a:ea typeface="Gulim" panose="020B0600000101010101" charset="-127"/>
              </a:defRPr>
            </a:lvl1pPr>
            <a:lvl2pPr marL="742950" indent="-285750" eaLnBrk="0" hangingPunct="0">
              <a:defRPr kumimoji="1">
                <a:solidFill>
                  <a:schemeClr val="tx1"/>
                </a:solidFill>
                <a:latin typeface="Gulim" panose="020B0600000101010101" charset="-127"/>
                <a:ea typeface="Gulim" panose="020B0600000101010101" charset="-127"/>
              </a:defRPr>
            </a:lvl2pPr>
            <a:lvl3pPr marL="1143000" indent="-228600" eaLnBrk="0" hangingPunct="0">
              <a:defRPr kumimoji="1">
                <a:solidFill>
                  <a:schemeClr val="tx1"/>
                </a:solidFill>
                <a:latin typeface="Gulim" panose="020B0600000101010101" charset="-127"/>
                <a:ea typeface="Gulim" panose="020B0600000101010101" charset="-127"/>
              </a:defRPr>
            </a:lvl3pPr>
            <a:lvl4pPr marL="1600200" indent="-228600" eaLnBrk="0" hangingPunct="0">
              <a:defRPr kumimoji="1">
                <a:solidFill>
                  <a:schemeClr val="tx1"/>
                </a:solidFill>
                <a:latin typeface="Gulim" panose="020B0600000101010101" charset="-127"/>
                <a:ea typeface="Gulim" panose="020B0600000101010101" charset="-127"/>
              </a:defRPr>
            </a:lvl4pPr>
            <a:lvl5pPr marL="2057400" indent="-228600" eaLnBrk="0" hangingPunct="0">
              <a:defRPr kumimoji="1">
                <a:solidFill>
                  <a:schemeClr val="tx1"/>
                </a:solidFill>
                <a:latin typeface="Gulim" panose="020B0600000101010101" charset="-127"/>
                <a:ea typeface="Gulim" panose="020B0600000101010101" charset="-127"/>
              </a:defRPr>
            </a:lvl5pPr>
            <a:lvl6pPr marL="25146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6pPr>
            <a:lvl7pPr marL="29718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7pPr>
            <a:lvl8pPr marL="34290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8pPr>
            <a:lvl9pPr marL="3886200" indent="-228600" eaLnBrk="0" fontAlgn="base" hangingPunct="0">
              <a:spcBef>
                <a:spcPct val="0"/>
              </a:spcBef>
              <a:spcAft>
                <a:spcPct val="0"/>
              </a:spcAft>
              <a:defRPr kumimoji="1">
                <a:solidFill>
                  <a:schemeClr val="tx1"/>
                </a:solidFill>
                <a:latin typeface="Gulim" panose="020B0600000101010101" charset="-127"/>
                <a:ea typeface="Gulim" panose="020B0600000101010101" charset="-127"/>
              </a:defRPr>
            </a:lvl9pPr>
          </a:lstStyle>
          <a:p>
            <a:pPr algn="l" eaLnBrk="1" hangingPunct="1">
              <a:lnSpc>
                <a:spcPct val="90000"/>
              </a:lnSpc>
              <a:defRPr/>
            </a:pPr>
            <a:r>
              <a:rPr lang="zh-CN" sz="3600" b="1" dirty="0">
                <a:latin typeface="黑体" panose="02010600030101010101" charset="-122"/>
                <a:ea typeface="黑体" panose="02010600030101010101" charset="-122"/>
                <a:cs typeface="+mn-ea"/>
                <a:sym typeface="+mn-lt"/>
              </a:rPr>
              <a:t>（三）项目管理</a:t>
            </a:r>
            <a:endParaRPr lang="zh-CN" sz="3600" b="1" dirty="0">
              <a:latin typeface="黑体" panose="02010600030101010101" charset="-122"/>
              <a:ea typeface="黑体" panose="02010600030101010101" charset="-122"/>
              <a:cs typeface="+mn-ea"/>
              <a:sym typeface="+mn-lt"/>
            </a:endParaRPr>
          </a:p>
        </p:txBody>
      </p:sp>
      <p:pic>
        <p:nvPicPr>
          <p:cNvPr id="6" name="图片 5" descr="微信图片_20250709155507"/>
          <p:cNvPicPr>
            <a:picLocks noChangeAspect="1"/>
          </p:cNvPicPr>
          <p:nvPr>
            <p:custDataLst>
              <p:tags r:id="rId5"/>
            </p:custDataLst>
          </p:nvPr>
        </p:nvPicPr>
        <p:blipFill>
          <a:blip r:embed="rId6"/>
          <a:stretch>
            <a:fillRect/>
          </a:stretch>
        </p:blipFill>
        <p:spPr>
          <a:xfrm>
            <a:off x="5958840" y="235585"/>
            <a:ext cx="5887720" cy="5970905"/>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p:comb/>
      </p:transition>
    </mc:Choice>
    <mc:Fallback>
      <p:transition spd="slow">
        <p:comb/>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29149"/>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29149"/>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3.xml><?xml version="1.0" encoding="utf-8"?>
<p:tagLst xmlns:p="http://schemas.openxmlformats.org/presentationml/2006/main">
  <p:tag name="KSO_WM_TEMPLATE_SUBCATEGORY" val="0"/>
  <p:tag name="KSO_WM_TEMPLATE_MASTER_TYPE" val="1"/>
  <p:tag name="KSO_WM_TEMPLATE_COLOR_TYPE" val="0"/>
  <p:tag name="KSO_WM_TAG_VERSION" val="1.0"/>
  <p:tag name="KSO_WM_BEAUTIFY_FLAG" val="#wm#"/>
  <p:tag name="KSO_WM_TEMPLATE_CATEGORY" val="custom"/>
  <p:tag name="KSO_WM_TEMPLATE_INDEX" val="20229149"/>
  <p:tag name="KSO_WM_TEMPLATE_THUMBS_INDEX" val="1、5、6、7、9、10"/>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23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4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5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6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6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6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6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7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8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29149"/>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29149"/>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6.xml><?xml version="1.0" encoding="utf-8"?>
<p:tagLst xmlns:p="http://schemas.openxmlformats.org/presentationml/2006/main">
  <p:tag name="KSO_WM_TEMPLATE_SUBCATEGORY" val="0"/>
  <p:tag name="KSO_WM_TEMPLATE_MASTER_TYPE" val="1"/>
  <p:tag name="KSO_WM_TEMPLATE_COLOR_TYPE" val="0"/>
  <p:tag name="KSO_WM_TAG_VERSION" val="1.0"/>
  <p:tag name="KSO_WM_BEAUTIFY_FLAG" val="#wm#"/>
  <p:tag name="KSO_WM_TEMPLATE_CATEGORY" val="custom"/>
  <p:tag name="KSO_WM_TEMPLATE_INDEX" val="20229149"/>
  <p:tag name="KSO_WM_TEMPLATE_THUMBS_INDEX" val="1、5、6、7、9、10"/>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8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8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8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5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29149"/>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29149"/>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59.xml><?xml version="1.0" encoding="utf-8"?>
<p:tagLst xmlns:p="http://schemas.openxmlformats.org/presentationml/2006/main">
  <p:tag name="KSO_WM_TEMPLATE_SUBCATEGORY" val="0"/>
  <p:tag name="KSO_WM_TEMPLATE_MASTER_TYPE" val="1"/>
  <p:tag name="KSO_WM_TEMPLATE_COLOR_TYPE" val="0"/>
  <p:tag name="KSO_WM_TAG_VERSION" val="1.0"/>
  <p:tag name="KSO_WM_BEAUTIFY_FLAG" val="#wm#"/>
  <p:tag name="KSO_WM_TEMPLATE_CATEGORY" val="custom"/>
  <p:tag name="KSO_WM_TEMPLATE_INDEX" val="20229149"/>
  <p:tag name="KSO_WM_TEMPLATE_THUMBS_INDEX" val="1、5、6、7、9、10"/>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3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3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3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4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4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54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4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4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4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4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4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4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55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5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5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5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5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5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5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5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5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6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6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56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6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6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6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6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6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6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7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57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7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7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7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7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7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7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5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8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8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8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8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8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8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8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9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9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59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9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9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9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9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9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9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0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0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0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0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0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0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0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29149"/>
</p:tagLst>
</file>

<file path=ppt/tags/tag6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29149"/>
</p:tagLst>
</file>

<file path=ppt/tags/tag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2.xml><?xml version="1.0" encoding="utf-8"?>
<p:tagLst xmlns:p="http://schemas.openxmlformats.org/presentationml/2006/main">
  <p:tag name="KSO_WM_TEMPLATE_SUBCATEGORY" val="0"/>
  <p:tag name="KSO_WM_TEMPLATE_MASTER_TYPE" val="1"/>
  <p:tag name="KSO_WM_TEMPLATE_COLOR_TYPE" val="0"/>
  <p:tag name="KSO_WM_TAG_VERSION" val="1.0"/>
  <p:tag name="KSO_WM_BEAUTIFY_FLAG" val="#wm#"/>
  <p:tag name="KSO_WM_TEMPLATE_CATEGORY" val="custom"/>
  <p:tag name="KSO_WM_TEMPLATE_INDEX" val="20229149"/>
  <p:tag name="KSO_WM_TEMPLATE_THUMBS_INDEX" val="1、5、6、7、9、10"/>
</p:tagLst>
</file>

<file path=ppt/tags/tag613.xml><?xml version="1.0" encoding="utf-8"?>
<p:tagLst xmlns:p="http://schemas.openxmlformats.org/presentationml/2006/main">
  <p:tag name="KSO_WM_FULL_TEXT_BEAUTIFY_COPY_ID" val="15"/>
</p:tagLst>
</file>

<file path=ppt/tags/tag614.xml><?xml version="1.0" encoding="utf-8"?>
<p:tagLst xmlns:p="http://schemas.openxmlformats.org/presentationml/2006/main">
  <p:tag name="KSO_WM_FULL_TEXT_BEAUTIFY_COPY_ID" val="5"/>
</p:tagLst>
</file>

<file path=ppt/tags/tag615.xml><?xml version="1.0" encoding="utf-8"?>
<p:tagLst xmlns:p="http://schemas.openxmlformats.org/presentationml/2006/main">
  <p:tag name="KSO_WM_TEMPLATE_CATEGORY" val="custom"/>
  <p:tag name="KSO_WM_TEMPLATE_INDEX" val="20229149"/>
  <p:tag name="KSO_WM_FULL_TEXT_BEAUTIFY_COPY_ID" val="150995362"/>
</p:tagLst>
</file>

<file path=ppt/tags/tag616.xml><?xml version="1.0" encoding="utf-8"?>
<p:tagLst xmlns:p="http://schemas.openxmlformats.org/presentationml/2006/main">
  <p:tag name="KSO_WM_FULL_TEXT_BEAUTIFY_COPY_ID" val="6"/>
</p:tagLst>
</file>

<file path=ppt/tags/tag617.xml><?xml version="1.0" encoding="utf-8"?>
<p:tagLst xmlns:p="http://schemas.openxmlformats.org/presentationml/2006/main">
  <p:tag name="KSO_WM_FULL_TEXT_BEAUTIFY_COPY_ID" val="16"/>
</p:tagLst>
</file>

<file path=ppt/tags/tag618.xml><?xml version="1.0" encoding="utf-8"?>
<p:tagLst xmlns:p="http://schemas.openxmlformats.org/presentationml/2006/main">
  <p:tag name="KSO_WM_FULL_TEXT_BEAUTIFY_COPY_ID" val="7"/>
</p:tagLst>
</file>

<file path=ppt/tags/tag619.xml><?xml version="1.0" encoding="utf-8"?>
<p:tagLst xmlns:p="http://schemas.openxmlformats.org/presentationml/2006/main">
  <p:tag name="KSO_WM_FULL_TEXT_BEAUTIFY_COPY_ID" val="3"/>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0.xml><?xml version="1.0" encoding="utf-8"?>
<p:tagLst xmlns:p="http://schemas.openxmlformats.org/presentationml/2006/main">
  <p:tag name="KSO_WM_FULL_TEXT_BEAUTIFY_COPY_ID" val="2"/>
</p:tagLst>
</file>

<file path=ppt/tags/tag621.xml><?xml version="1.0" encoding="utf-8"?>
<p:tagLst xmlns:p="http://schemas.openxmlformats.org/presentationml/2006/main">
  <p:tag name="KSO_WM_TEMPLATE_CATEGORY" val="custom"/>
  <p:tag name="KSO_WM_TEMPLATE_INDEX" val="20229149"/>
  <p:tag name="KSO_WM_FULL_TEXT_BEAUTIFY_COPY_ID" val="150995202"/>
</p:tagLst>
</file>

<file path=ppt/tags/tag622.xml><?xml version="1.0" encoding="utf-8"?>
<p:tagLst xmlns:p="http://schemas.openxmlformats.org/presentationml/2006/main">
  <p:tag name="KSO_WM_FULL_TEXT_BEAUTIFY_COPY_ID" val="6"/>
</p:tagLst>
</file>

<file path=ppt/tags/tag623.xml><?xml version="1.0" encoding="utf-8"?>
<p:tagLst xmlns:p="http://schemas.openxmlformats.org/presentationml/2006/main">
  <p:tag name="KSO_WM_FULL_TEXT_BEAUTIFY_COPY_ID" val="16"/>
</p:tagLst>
</file>

<file path=ppt/tags/tag624.xml><?xml version="1.0" encoding="utf-8"?>
<p:tagLst xmlns:p="http://schemas.openxmlformats.org/presentationml/2006/main">
  <p:tag name="KSO_WM_FULL_TEXT_BEAUTIFY_COPY_ID" val="7"/>
</p:tagLst>
</file>

<file path=ppt/tags/tag625.xml><?xml version="1.0" encoding="utf-8"?>
<p:tagLst xmlns:p="http://schemas.openxmlformats.org/presentationml/2006/main">
  <p:tag name="KSO_WM_FULL_TEXT_BEAUTIFY_COPY_ID" val="3"/>
</p:tagLst>
</file>

<file path=ppt/tags/tag626.xml><?xml version="1.0" encoding="utf-8"?>
<p:tagLst xmlns:p="http://schemas.openxmlformats.org/presentationml/2006/main">
  <p:tag name="KSO_WM_FULL_TEXT_BEAUTIFY_COPY_ID" val="2"/>
</p:tagLst>
</file>

<file path=ppt/tags/tag627.xml><?xml version="1.0" encoding="utf-8"?>
<p:tagLst xmlns:p="http://schemas.openxmlformats.org/presentationml/2006/main">
  <p:tag name="KSO_WM_TEMPLATE_CATEGORY" val="custom"/>
  <p:tag name="KSO_WM_TEMPLATE_INDEX" val="20229149"/>
  <p:tag name="KSO_WM_FULL_TEXT_BEAUTIFY_COPY_ID" val="150995202"/>
</p:tagLst>
</file>

<file path=ppt/tags/tag628.xml><?xml version="1.0" encoding="utf-8"?>
<p:tagLst xmlns:p="http://schemas.openxmlformats.org/presentationml/2006/main">
  <p:tag name="KSO_WM_FULL_TEXT_BEAUTIFY_COPY_ID" val="7"/>
</p:tagLst>
</file>

<file path=ppt/tags/tag629.xml><?xml version="1.0" encoding="utf-8"?>
<p:tagLst xmlns:p="http://schemas.openxmlformats.org/presentationml/2006/main">
  <p:tag name="KSO_WM_FULL_TEXT_BEAUTIFY_COPY_ID" val="28"/>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0.xml><?xml version="1.0" encoding="utf-8"?>
<p:tagLst xmlns:p="http://schemas.openxmlformats.org/presentationml/2006/main">
  <p:tag name="KSO_WM_FULL_TEXT_BEAUTIFY_COPY_ID" val="6"/>
</p:tagLst>
</file>

<file path=ppt/tags/tag631.xml><?xml version="1.0" encoding="utf-8"?>
<p:tagLst xmlns:p="http://schemas.openxmlformats.org/presentationml/2006/main">
  <p:tag name="KSO_WM_FULL_TEXT_BEAUTIFY_COPY_ID" val="9"/>
</p:tagLst>
</file>

<file path=ppt/tags/tag632.xml><?xml version="1.0" encoding="utf-8"?>
<p:tagLst xmlns:p="http://schemas.openxmlformats.org/presentationml/2006/main">
  <p:tag name="KSO_WM_FULL_TEXT_BEAUTIFY_COPY_ID" val="2"/>
</p:tagLst>
</file>

<file path=ppt/tags/tag633.xml><?xml version="1.0" encoding="utf-8"?>
<p:tagLst xmlns:p="http://schemas.openxmlformats.org/presentationml/2006/main">
  <p:tag name="KSO_WM_FULL_TEXT_BEAUTIFY_COPY_ID" val="3"/>
</p:tagLst>
</file>

<file path=ppt/tags/tag634.xml><?xml version="1.0" encoding="utf-8"?>
<p:tagLst xmlns:p="http://schemas.openxmlformats.org/presentationml/2006/main">
  <p:tag name="KSO_WM_FULL_TEXT_BEAUTIFY_COPY_ID" val="14"/>
</p:tagLst>
</file>

<file path=ppt/tags/tag635.xml><?xml version="1.0" encoding="utf-8"?>
<p:tagLst xmlns:p="http://schemas.openxmlformats.org/presentationml/2006/main">
  <p:tag name="KSO_WM_FULL_TEXT_BEAUTIFY_COPY_ID" val="16"/>
</p:tagLst>
</file>

<file path=ppt/tags/tag636.xml><?xml version="1.0" encoding="utf-8"?>
<p:tagLst xmlns:p="http://schemas.openxmlformats.org/presentationml/2006/main">
  <p:tag name="KSO_WM_FULL_TEXT_BEAUTIFY_COPY_ID" val="4"/>
</p:tagLst>
</file>

<file path=ppt/tags/tag637.xml><?xml version="1.0" encoding="utf-8"?>
<p:tagLst xmlns:p="http://schemas.openxmlformats.org/presentationml/2006/main">
  <p:tag name="KSO_WM_TEMPLATE_CATEGORY" val="custom"/>
  <p:tag name="KSO_WM_TEMPLATE_INDEX" val="20229149"/>
  <p:tag name="KSO_WM_FULL_TEXT_BEAUTIFY_COPY_ID" val="150995354"/>
</p:tagLst>
</file>

<file path=ppt/tags/tag638.xml><?xml version="1.0" encoding="utf-8"?>
<p:tagLst xmlns:p="http://schemas.openxmlformats.org/presentationml/2006/main">
  <p:tag name="KSO_WM_FULL_TEXT_BEAUTIFY_COPY_ID" val="15"/>
</p:tagLst>
</file>

<file path=ppt/tags/tag639.xml><?xml version="1.0" encoding="utf-8"?>
<p:tagLst xmlns:p="http://schemas.openxmlformats.org/presentationml/2006/main">
  <p:tag name="KSO_WM_FULL_TEXT_BEAUTIFY_COPY_ID" val="5"/>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0.xml><?xml version="1.0" encoding="utf-8"?>
<p:tagLst xmlns:p="http://schemas.openxmlformats.org/presentationml/2006/main">
  <p:tag name="KSO_WM_FULL_TEXT_BEAUTIFY_COPY_ID" val="2"/>
</p:tagLst>
</file>

<file path=ppt/tags/tag641.xml><?xml version="1.0" encoding="utf-8"?>
<p:tagLst xmlns:p="http://schemas.openxmlformats.org/presentationml/2006/main">
  <p:tag name="KSO_WM_FULL_TEXT_BEAUTIFY_COPY_ID" val="7"/>
</p:tagLst>
</file>

<file path=ppt/tags/tag642.xml><?xml version="1.0" encoding="utf-8"?>
<p:tagLst xmlns:p="http://schemas.openxmlformats.org/presentationml/2006/main">
  <p:tag name="KSO_WM_TEMPLATE_CATEGORY" val="custom"/>
  <p:tag name="KSO_WM_TEMPLATE_INDEX" val="20229149"/>
  <p:tag name="KSO_WM_FULL_TEXT_BEAUTIFY_COPY_ID" val="150995361"/>
</p:tagLst>
</file>

<file path=ppt/tags/tag643.xml><?xml version="1.0" encoding="utf-8"?>
<p:tagLst xmlns:p="http://schemas.openxmlformats.org/presentationml/2006/main">
  <p:tag name="KSO_WM_FULL_TEXT_BEAUTIFY_COPY_ID" val="15"/>
</p:tagLst>
</file>

<file path=ppt/tags/tag644.xml><?xml version="1.0" encoding="utf-8"?>
<p:tagLst xmlns:p="http://schemas.openxmlformats.org/presentationml/2006/main">
  <p:tag name="KSO_WM_FULL_TEXT_BEAUTIFY_COPY_ID" val="5"/>
</p:tagLst>
</file>

<file path=ppt/tags/tag645.xml><?xml version="1.0" encoding="utf-8"?>
<p:tagLst xmlns:p="http://schemas.openxmlformats.org/presentationml/2006/main">
  <p:tag name="KSO_WM_FULL_TEXT_BEAUTIFY_COPY_ID" val="2"/>
</p:tagLst>
</file>

<file path=ppt/tags/tag646.xml><?xml version="1.0" encoding="utf-8"?>
<p:tagLst xmlns:p="http://schemas.openxmlformats.org/presentationml/2006/main">
  <p:tag name="KSO_WM_TEMPLATE_CATEGORY" val="custom"/>
  <p:tag name="KSO_WM_TEMPLATE_INDEX" val="20229149"/>
  <p:tag name="KSO_WM_FULL_TEXT_BEAUTIFY_COPY_ID" val="150995322"/>
</p:tagLst>
</file>

<file path=ppt/tags/tag647.xml><?xml version="1.0" encoding="utf-8"?>
<p:tagLst xmlns:p="http://schemas.openxmlformats.org/presentationml/2006/main">
  <p:tag name="KSO_WM_FULL_TEXT_BEAUTIFY_COPY_ID" val="15"/>
</p:tagLst>
</file>

<file path=ppt/tags/tag648.xml><?xml version="1.0" encoding="utf-8"?>
<p:tagLst xmlns:p="http://schemas.openxmlformats.org/presentationml/2006/main">
  <p:tag name="KSO_WM_FULL_TEXT_BEAUTIFY_COPY_ID" val="5"/>
</p:tagLst>
</file>

<file path=ppt/tags/tag649.xml><?xml version="1.0" encoding="utf-8"?>
<p:tagLst xmlns:p="http://schemas.openxmlformats.org/presentationml/2006/main">
  <p:tag name="KSO_WM_FULL_TEXT_BEAUTIFY_COPY_ID"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0.xml><?xml version="1.0" encoding="utf-8"?>
<p:tagLst xmlns:p="http://schemas.openxmlformats.org/presentationml/2006/main">
  <p:tag name="KSO_WM_FULL_TEXT_BEAUTIFY_COPY_ID" val="7"/>
</p:tagLst>
</file>

<file path=ppt/tags/tag651.xml><?xml version="1.0" encoding="utf-8"?>
<p:tagLst xmlns:p="http://schemas.openxmlformats.org/presentationml/2006/main">
  <p:tag name="KSO_WM_FULL_TEXT_BEAUTIFY_COPY_ID" val="3"/>
</p:tagLst>
</file>

<file path=ppt/tags/tag652.xml><?xml version="1.0" encoding="utf-8"?>
<p:tagLst xmlns:p="http://schemas.openxmlformats.org/presentationml/2006/main">
  <p:tag name="KSO_WM_TEMPLATE_CATEGORY" val="custom"/>
  <p:tag name="KSO_WM_TEMPLATE_INDEX" val="20229149"/>
  <p:tag name="KSO_WM_FULL_TEXT_BEAUTIFY_COPY_ID" val="150995363"/>
</p:tagLst>
</file>

<file path=ppt/tags/tag653.xml><?xml version="1.0" encoding="utf-8"?>
<p:tagLst xmlns:p="http://schemas.openxmlformats.org/presentationml/2006/main">
  <p:tag name="KSO_WM_FULL_TEXT_BEAUTIFY_COPY_ID" val="15"/>
</p:tagLst>
</file>

<file path=ppt/tags/tag654.xml><?xml version="1.0" encoding="utf-8"?>
<p:tagLst xmlns:p="http://schemas.openxmlformats.org/presentationml/2006/main">
  <p:tag name="KSO_WM_FULL_TEXT_BEAUTIFY_COPY_ID" val="5"/>
</p:tagLst>
</file>

<file path=ppt/tags/tag655.xml><?xml version="1.0" encoding="utf-8"?>
<p:tagLst xmlns:p="http://schemas.openxmlformats.org/presentationml/2006/main">
  <p:tag name="KSO_WM_FULL_TEXT_BEAUTIFY_COPY_ID" val="2"/>
</p:tagLst>
</file>

<file path=ppt/tags/tag656.xml><?xml version="1.0" encoding="utf-8"?>
<p:tagLst xmlns:p="http://schemas.openxmlformats.org/presentationml/2006/main">
  <p:tag name="KSO_WM_FULL_TEXT_BEAUTIFY_COPY_ID" val="7"/>
</p:tagLst>
</file>

<file path=ppt/tags/tag657.xml><?xml version="1.0" encoding="utf-8"?>
<p:tagLst xmlns:p="http://schemas.openxmlformats.org/presentationml/2006/main">
  <p:tag name="KSO_WM_FULL_TEXT_BEAUTIFY_COPY_ID" val="6"/>
</p:tagLst>
</file>

<file path=ppt/tags/tag658.xml><?xml version="1.0" encoding="utf-8"?>
<p:tagLst xmlns:p="http://schemas.openxmlformats.org/presentationml/2006/main">
  <p:tag name="KSO_WM_TEMPLATE_CATEGORY" val="custom"/>
  <p:tag name="KSO_WM_TEMPLATE_INDEX" val="20229149"/>
  <p:tag name="KSO_WM_FULL_TEXT_BEAUTIFY_COPY_ID" val="15099536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自定义 24">
      <a:dk1>
        <a:srgbClr val="000000"/>
      </a:dk1>
      <a:lt1>
        <a:srgbClr val="FFFFFF"/>
      </a:lt1>
      <a:dk2>
        <a:srgbClr val="CFE6FE"/>
      </a:dk2>
      <a:lt2>
        <a:srgbClr val="FFFFFF"/>
      </a:lt2>
      <a:accent1>
        <a:srgbClr val="1185FE"/>
      </a:accent1>
      <a:accent2>
        <a:srgbClr val="A3E0FF"/>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自定义 24">
      <a:dk1>
        <a:srgbClr val="000000"/>
      </a:dk1>
      <a:lt1>
        <a:srgbClr val="FFFFFF"/>
      </a:lt1>
      <a:dk2>
        <a:srgbClr val="CFE6FE"/>
      </a:dk2>
      <a:lt2>
        <a:srgbClr val="FFFFFF"/>
      </a:lt2>
      <a:accent1>
        <a:srgbClr val="1185FE"/>
      </a:accent1>
      <a:accent2>
        <a:srgbClr val="A3E0FF"/>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自定义 24">
      <a:dk1>
        <a:srgbClr val="000000"/>
      </a:dk1>
      <a:lt1>
        <a:srgbClr val="FFFFFF"/>
      </a:lt1>
      <a:dk2>
        <a:srgbClr val="CFE6FE"/>
      </a:dk2>
      <a:lt2>
        <a:srgbClr val="FFFFFF"/>
      </a:lt2>
      <a:accent1>
        <a:srgbClr val="1185FE"/>
      </a:accent1>
      <a:accent2>
        <a:srgbClr val="A3E0FF"/>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自定义 24">
      <a:dk1>
        <a:srgbClr val="000000"/>
      </a:dk1>
      <a:lt1>
        <a:srgbClr val="FFFFFF"/>
      </a:lt1>
      <a:dk2>
        <a:srgbClr val="CFE6FE"/>
      </a:dk2>
      <a:lt2>
        <a:srgbClr val="FFFFFF"/>
      </a:lt2>
      <a:accent1>
        <a:srgbClr val="1185FE"/>
      </a:accent1>
      <a:accent2>
        <a:srgbClr val="A3E0FF"/>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2">
                <a:alpha val="90000"/>
                <a:lumMod val="86000"/>
                <a:lumOff val="14000"/>
              </a:schemeClr>
            </a:gs>
            <a:gs pos="85000">
              <a:srgbClr val="7CD3CA">
                <a:alpha val="50000"/>
              </a:srgbClr>
            </a:gs>
          </a:gsLst>
          <a:path path="circle">
            <a:fillToRect l="100000" b="100000"/>
          </a:path>
          <a:tileRect t="-100000" r="-100000"/>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pPr>
      <a:bodyPr rtlCol="0" anchor="ctr"/>
      <a:lstStyle>
        <a:defPPr algn="l" eaLnBrk="1" hangingPunct="1">
          <a:lnSpc>
            <a:spcPct val="90000"/>
          </a:lnSpc>
          <a:defRPr/>
          <a:defRPr lang="zh-CN" sz="3600" dirty="0">
            <a:solidFill>
              <a:schemeClr val="tx1"/>
            </a:solidFill>
            <a:latin typeface="黑体" panose="02010600030101010101" charset="-122"/>
            <a:ea typeface="黑体" panose="02010600030101010101" charset="-122"/>
            <a:cs typeface="+mn-ea"/>
            <a:sym typeface="+mn-lt"/>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4">
    <a:dk1>
      <a:srgbClr val="000000"/>
    </a:dk1>
    <a:lt1>
      <a:srgbClr val="FFFFFF"/>
    </a:lt1>
    <a:dk2>
      <a:srgbClr val="CFE6FE"/>
    </a:dk2>
    <a:lt2>
      <a:srgbClr val="FFFFFF"/>
    </a:lt2>
    <a:accent1>
      <a:srgbClr val="1185FE"/>
    </a:accent1>
    <a:accent2>
      <a:srgbClr val="A3E0FF"/>
    </a:accent2>
    <a:accent3>
      <a:srgbClr val="56CA95"/>
    </a:accent3>
    <a:accent4>
      <a:srgbClr val="FFBA55"/>
    </a:accent4>
    <a:accent5>
      <a:srgbClr val="F18870"/>
    </a:accent5>
    <a:accent6>
      <a:srgbClr val="EC5F74"/>
    </a:accent6>
    <a:hlink>
      <a:srgbClr val="0563C1"/>
    </a:hlink>
    <a:folHlink>
      <a:srgbClr val="954D72"/>
    </a:folHlink>
  </a:clrScheme>
</a:themeOverride>
</file>

<file path=ppt/theme/themeOverride2.xml><?xml version="1.0" encoding="utf-8"?>
<a:themeOverride xmlns:a="http://schemas.openxmlformats.org/drawingml/2006/main">
  <a:clrScheme name="自定义 24">
    <a:dk1>
      <a:srgbClr val="000000"/>
    </a:dk1>
    <a:lt1>
      <a:srgbClr val="FFFFFF"/>
    </a:lt1>
    <a:dk2>
      <a:srgbClr val="CFE6FE"/>
    </a:dk2>
    <a:lt2>
      <a:srgbClr val="FFFFFF"/>
    </a:lt2>
    <a:accent1>
      <a:srgbClr val="1185FE"/>
    </a:accent1>
    <a:accent2>
      <a:srgbClr val="A3E0FF"/>
    </a:accent2>
    <a:accent3>
      <a:srgbClr val="56CA95"/>
    </a:accent3>
    <a:accent4>
      <a:srgbClr val="FFBA55"/>
    </a:accent4>
    <a:accent5>
      <a:srgbClr val="F18870"/>
    </a:accent5>
    <a:accent6>
      <a:srgbClr val="EC5F74"/>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0</TotalTime>
  <Words>969</Words>
  <Application>WPS 演示</Application>
  <PresentationFormat>宽屏</PresentationFormat>
  <Paragraphs>43</Paragraphs>
  <Slides>8</Slides>
  <Notes>2</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8</vt:i4>
      </vt:variant>
    </vt:vector>
  </HeadingPairs>
  <TitlesOfParts>
    <vt:vector size="23" baseType="lpstr">
      <vt:lpstr>Arial</vt:lpstr>
      <vt:lpstr>宋体</vt:lpstr>
      <vt:lpstr>Wingdings</vt:lpstr>
      <vt:lpstr>微软雅黑</vt:lpstr>
      <vt:lpstr>方正小标宋简体</vt:lpstr>
      <vt:lpstr>Gulim</vt:lpstr>
      <vt:lpstr>黑体</vt:lpstr>
      <vt:lpstr>仿宋</vt:lpstr>
      <vt:lpstr>Arial Unicode MS</vt:lpstr>
      <vt:lpstr>等线</vt:lpstr>
      <vt:lpstr>Calibri</vt:lpstr>
      <vt:lpstr>1_Office 主题​​</vt:lpstr>
      <vt:lpstr>3_Office 主题​​</vt:lpstr>
      <vt:lpstr>4_Office 主题​​</vt:lpstr>
      <vt:lpstr>2_Office 主题​​</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姚米多</dc:creator>
  <cp:lastModifiedBy>bluething</cp:lastModifiedBy>
  <cp:revision>128</cp:revision>
  <dcterms:created xsi:type="dcterms:W3CDTF">2019-02-11T06:55:00Z</dcterms:created>
  <dcterms:modified xsi:type="dcterms:W3CDTF">2025-09-28T02:05:07Z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13</vt:lpwstr>
  </property>
  <property fmtid="{D5CDD505-2E9C-101B-9397-08002B2CF9AE}" pid="3" name="KSOProductBuildVer">
    <vt:lpwstr>2052-11.1.0.10314</vt:lpwstr>
  </property>
</Properties>
</file>